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  <p:sldMasterId id="2147483857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55"/>
    </p:embeddedFont>
    <p:embeddedFont>
      <p:font typeface="Darker Grotesque" pitchFamily="2" charset="0"/>
      <p:regular r:id="rId56"/>
      <p:bold r:id="rId57"/>
    </p:embeddedFont>
    <p:embeddedFont>
      <p:font typeface="Darker Grotesque Medium" pitchFamily="2" charset="0"/>
      <p:regular r:id="rId58"/>
      <p:bold r:id="rId59"/>
    </p:embeddedFont>
    <p:embeddedFont>
      <p:font typeface="Georgia" panose="02040502050405020303" pitchFamily="18" charset="0"/>
      <p:regular r:id="rId60"/>
      <p:bold r:id="rId61"/>
      <p:italic r:id="rId62"/>
      <p:boldItalic r:id="rId63"/>
    </p:embeddedFont>
    <p:embeddedFont>
      <p:font typeface="Nunito" pitchFamily="2" charset="77"/>
      <p:regular r:id="rId64"/>
      <p:bold r:id="rId65"/>
      <p:italic r:id="rId66"/>
      <p:boldItalic r:id="rId67"/>
    </p:embeddedFont>
    <p:embeddedFont>
      <p:font typeface="Nunito Light" panose="020F0302020204030204" pitchFamily="34" charset="0"/>
      <p:regular r:id="rId68"/>
      <p:italic r:id="rId69"/>
    </p:embeddedFont>
    <p:embeddedFont>
      <p:font typeface="Urbanist" panose="020B0A04040200000203" pitchFamily="34" charset="77"/>
      <p:regular r:id="rId70"/>
      <p:bold r:id="rId71"/>
      <p:italic r:id="rId72"/>
      <p:boldItalic r:id="rId73"/>
    </p:embeddedFont>
    <p:embeddedFont>
      <p:font typeface="Urbanist Black" panose="020B0A04040200000203" pitchFamily="34" charset="77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los Chacon Cuesta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7DDA9C-6A15-4607-8055-BA7C719A444E}">
  <a:tblStyle styleId="{BE7DDA9C-6A15-4607-8055-BA7C719A444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023B5C6-2149-4DB3-A3DB-184A6D725E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76"/>
  </p:normalViewPr>
  <p:slideViewPr>
    <p:cSldViewPr snapToGrid="0">
      <p:cViewPr varScale="1">
        <p:scale>
          <a:sx n="141" d="100"/>
          <a:sy n="141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8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5.xml"/><Relationship Id="rId71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4-21T04:06:48.133" idx="1">
    <p:pos x="6000" y="0"/>
    <p:text>Rahul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ta.org/contentassets/821b593dd8cd4f4aa33b63ab9e35368b/icw-smarter-regulation-report-final.pdf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VIuKL6waZ03pnByWMoX_aTNn8QyjsiWMoYNnFbXI44/edit#slide=id.g2b0b1c08b39_0_0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4bce528735_0_2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4bce528735_0_2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4d4ad92d1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34d4ad92d1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4e5794afe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34e5794afe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34bce528735_0_3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34bce528735_0_3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4e5794afe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34e5794afe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35257403ec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35257403ec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34e5794afe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34e5794afea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34d3b8e04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34d3b8e04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4d3b8e0497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4d3b8e0497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34bce528735_0_3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34bce528735_0_3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34bce528735_0_3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34bce528735_0_3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4d3b8e049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4d3b8e049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34bce528735_0_3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34bce528735_0_3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34bce528735_0_3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34bce528735_0_3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34bce528735_0_3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34bce528735_0_3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34bce528735_0_3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34bce528735_0_3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1. Introduction (15-20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Set the Context: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“This ecosystem map illustrates the key stakeholders involved in in-flight waste management, their pain points, and the range of solutions we explored. Our goal was to identify the most impactful solution that aligns with our sponsor’s capabilities and fills a gap in current industry practices.”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2. Direct Stakeholders Overview (15-20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Highlight Key Players: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“We engaged with four primary stakeholders: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Airline Sustainability Officers:</a:t>
            </a:r>
            <a:r>
              <a:rPr lang="en">
                <a:solidFill>
                  <a:schemeClr val="dk1"/>
                </a:solidFill>
              </a:rPr>
              <a:t> Focused on regulatory compliance and reducing operational costs.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Flight Attendants:</a:t>
            </a:r>
            <a:r>
              <a:rPr lang="en">
                <a:solidFill>
                  <a:schemeClr val="dk1"/>
                </a:solidFill>
              </a:rPr>
              <a:t> Concerned with time constraints and waste segregation challenges.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Passengers:</a:t>
            </a:r>
            <a:r>
              <a:rPr lang="en">
                <a:solidFill>
                  <a:schemeClr val="dk1"/>
                </a:solidFill>
              </a:rPr>
              <a:t> Limited knowledge about waste separation and inconsistent participation.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Catering/Cleaning Contractors:</a:t>
            </a:r>
            <a:r>
              <a:rPr lang="en">
                <a:solidFill>
                  <a:schemeClr val="dk1"/>
                </a:solidFill>
              </a:rPr>
              <a:t> Face logistical inefficiencies and waste volume challenges.”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3. Problems &amp; Indirect Stakeholders (20-25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Summarize Quickly: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“Each stakeholder's challenges ripple across the system, impacting 2-3 indirect stakeholders. For instance: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Flight attendants’ inefficiencies</a:t>
            </a:r>
            <a:r>
              <a:rPr lang="en">
                <a:solidFill>
                  <a:schemeClr val="dk1"/>
                </a:solidFill>
              </a:rPr>
              <a:t> impact catering and waste disposal services.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Passenger behavior</a:t>
            </a:r>
            <a:r>
              <a:rPr lang="en">
                <a:solidFill>
                  <a:schemeClr val="dk1"/>
                </a:solidFill>
              </a:rPr>
              <a:t> influences recycling programs and airline reputations.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Sustainability officers’ constraints</a:t>
            </a:r>
            <a:r>
              <a:rPr lang="en">
                <a:solidFill>
                  <a:schemeClr val="dk1"/>
                </a:solidFill>
              </a:rPr>
              <a:t> affect regulatory bodies and environmental organizations.”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4. Solutions Explored (20-25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Highlight Breadth, Then Filter: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“We mapped 1-4 potential solutions for each stakeholder, ranging from pre-flight prevention strategies to post-flight recovery and disposal methods. To narrow down, we evaluated solutions based on: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Alignment with our sponsor’s expertise.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Gaps in existing industry solutions identified during benchmarking.”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Final Selection &amp; Justification (20-25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Focus on Impactful Solution: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“We filtered down to 4 solutions, but one solution emerged as the most impactful — a </a:t>
            </a:r>
            <a:r>
              <a:rPr lang="en" b="1">
                <a:solidFill>
                  <a:schemeClr val="dk1"/>
                </a:solidFill>
              </a:rPr>
              <a:t>pre-flight prevention strategy based around in flight data acquisition</a:t>
            </a:r>
            <a:r>
              <a:rPr lang="en">
                <a:solidFill>
                  <a:schemeClr val="dk1"/>
                </a:solidFill>
              </a:rPr>
              <a:t>. This solution not only addresses upstream waste prevention but also creates downstream efficiencies during and after the flight.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By addressing this critical point, we can positively impact waste management across the entire cabin waste timeline.”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Closing Transition (10-15 seconds)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Segue to Next Slides: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“This solution forms the foundation of our competitive analysis, which demonstrates how we differentiate from existing approaches while maximizing impact on sustainability and operational efficiency.”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34bce528735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34bce528735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1. Introduction (15-20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Set the Context: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“This ecosystem map illustrates the key stakeholders involved in in-flight waste management, their pain points, and the range of solutions we explored. Our goal was to identify the most impactful solution that aligns with our sponsor’s capabilities and fills a gap in current industry practices.”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2. Direct Stakeholders Overview (15-20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Highlight Key Players: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“We engaged with four primary stakeholders: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Airline Sustainability Officers:</a:t>
            </a:r>
            <a:r>
              <a:rPr lang="en">
                <a:solidFill>
                  <a:schemeClr val="dk1"/>
                </a:solidFill>
              </a:rPr>
              <a:t> Focused on regulatory compliance and reducing operational costs.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Flight Attendants:</a:t>
            </a:r>
            <a:r>
              <a:rPr lang="en">
                <a:solidFill>
                  <a:schemeClr val="dk1"/>
                </a:solidFill>
              </a:rPr>
              <a:t> Concerned with time constraints and waste segregation challenges.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Passengers:</a:t>
            </a:r>
            <a:r>
              <a:rPr lang="en">
                <a:solidFill>
                  <a:schemeClr val="dk1"/>
                </a:solidFill>
              </a:rPr>
              <a:t> Limited knowledge about waste separation and inconsistent participation.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Catering/Cleaning Contractors:</a:t>
            </a:r>
            <a:r>
              <a:rPr lang="en">
                <a:solidFill>
                  <a:schemeClr val="dk1"/>
                </a:solidFill>
              </a:rPr>
              <a:t> Face logistical inefficiencies and waste volume challenges.”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3. Problems &amp; Indirect Stakeholders (20-25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Summarize Quickly: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“Each stakeholder's challenges ripple across the system, impacting 2-3 indirect stakeholders. For instance: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Flight attendants’ inefficiencies</a:t>
            </a:r>
            <a:r>
              <a:rPr lang="en">
                <a:solidFill>
                  <a:schemeClr val="dk1"/>
                </a:solidFill>
              </a:rPr>
              <a:t> impact catering and waste disposal services.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Passenger behavior</a:t>
            </a:r>
            <a:r>
              <a:rPr lang="en">
                <a:solidFill>
                  <a:schemeClr val="dk1"/>
                </a:solidFill>
              </a:rPr>
              <a:t> influences recycling programs and airline reputations.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Sustainability officers’ constraints</a:t>
            </a:r>
            <a:r>
              <a:rPr lang="en">
                <a:solidFill>
                  <a:schemeClr val="dk1"/>
                </a:solidFill>
              </a:rPr>
              <a:t> affect regulatory bodies and environmental organizations.”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4. Solutions Explored (20-25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Highlight Breadth, Then Filter: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“We mapped 1-4 potential solutions for each stakeholder, ranging from pre-flight prevention strategies to post-flight recovery and disposal methods. To narrow down, we evaluated solutions based on: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Alignment with our sponsor’s expertise.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Gaps in existing industry solutions identified during benchmarking.”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Final Selection &amp; Justification (20-25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Focus on Impactful Solution: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“We filtered down to 4 solutions, but one solution emerged as the most impactful — a </a:t>
            </a:r>
            <a:r>
              <a:rPr lang="en" b="1">
                <a:solidFill>
                  <a:schemeClr val="dk1"/>
                </a:solidFill>
              </a:rPr>
              <a:t>pre-flight prevention strategy based around in flight data acquisition</a:t>
            </a:r>
            <a:r>
              <a:rPr lang="en">
                <a:solidFill>
                  <a:schemeClr val="dk1"/>
                </a:solidFill>
              </a:rPr>
              <a:t>. This solution not only addresses upstream waste prevention but also creates downstream efficiencies during and after the flight.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By addressing this critical point, we can positively impact waste management across the entire cabin waste timeline.”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Closing Transition (10-15 seconds)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Segue to Next Slides: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“This solution forms the foundation of our competitive analysis, which demonstrates how we differentiate from existing approaches while maximizing impact on sustainability and operational efficiency.”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4bce528735_0_3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34bce528735_0_3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1. Introduction (15-20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Set the Context: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“This ecosystem map illustrates the key stakeholders involved in in-flight waste management, their pain points, and the range of solutions we explored. Our goal was to identify the most impactful solution that aligns with our sponsor’s capabilities and fills a gap in current industry practices.”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2. Direct Stakeholders Overview (15-20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Highlight Key Players: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“We engaged with four primary stakeholders: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Airline Sustainability Officers:</a:t>
            </a:r>
            <a:r>
              <a:rPr lang="en">
                <a:solidFill>
                  <a:schemeClr val="dk1"/>
                </a:solidFill>
              </a:rPr>
              <a:t> Focused on regulatory compliance and reducing operational costs.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Flight Attendants:</a:t>
            </a:r>
            <a:r>
              <a:rPr lang="en">
                <a:solidFill>
                  <a:schemeClr val="dk1"/>
                </a:solidFill>
              </a:rPr>
              <a:t> Concerned with time constraints and waste segregation challenges.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Passengers:</a:t>
            </a:r>
            <a:r>
              <a:rPr lang="en">
                <a:solidFill>
                  <a:schemeClr val="dk1"/>
                </a:solidFill>
              </a:rPr>
              <a:t> Limited knowledge about waste separation and inconsistent participation.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Catering/Cleaning Contractors:</a:t>
            </a:r>
            <a:r>
              <a:rPr lang="en">
                <a:solidFill>
                  <a:schemeClr val="dk1"/>
                </a:solidFill>
              </a:rPr>
              <a:t> Face logistical inefficiencies and waste volume challenges.”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3. Problems &amp; Indirect Stakeholders (20-25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Summarize Quickly: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“Each stakeholder's challenges ripple across the system, impacting 2-3 indirect stakeholders. For instance: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Flight attendants’ inefficiencies</a:t>
            </a:r>
            <a:r>
              <a:rPr lang="en">
                <a:solidFill>
                  <a:schemeClr val="dk1"/>
                </a:solidFill>
              </a:rPr>
              <a:t> impact catering and waste disposal services.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Passenger behavior</a:t>
            </a:r>
            <a:r>
              <a:rPr lang="en">
                <a:solidFill>
                  <a:schemeClr val="dk1"/>
                </a:solidFill>
              </a:rPr>
              <a:t> influences recycling programs and airline reputations.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b="1">
                <a:solidFill>
                  <a:schemeClr val="dk1"/>
                </a:solidFill>
              </a:rPr>
              <a:t>Sustainability officers’ constraints</a:t>
            </a:r>
            <a:r>
              <a:rPr lang="en">
                <a:solidFill>
                  <a:schemeClr val="dk1"/>
                </a:solidFill>
              </a:rPr>
              <a:t> affect regulatory bodies and environmental organizations.”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4. Solutions Explored (20-25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Highlight Breadth, Then Filter: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“We mapped 1-4 potential solutions for each stakeholder, ranging from pre-flight prevention strategies to post-flight recovery and disposal methods. To narrow down, we evaluated solutions based on: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Alignment with our sponsor’s expertise.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Gaps in existing industry solutions identified during benchmarking.”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Final Selection &amp; Justification (20-25 seconds)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Focus on Impactful Solution: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“We filtered down to 4 solutions, but one solution emerged as the most impactful — a </a:t>
            </a:r>
            <a:r>
              <a:rPr lang="en" b="1">
                <a:solidFill>
                  <a:schemeClr val="dk1"/>
                </a:solidFill>
              </a:rPr>
              <a:t>pre-flight prevention strategy based around in flight data acquisition</a:t>
            </a:r>
            <a:r>
              <a:rPr lang="en">
                <a:solidFill>
                  <a:schemeClr val="dk1"/>
                </a:solidFill>
              </a:rPr>
              <a:t>. This solution not only addresses upstream waste prevention but also creates downstream efficiencies during and after the flight.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By addressing this critical point, we can positively impact waste management across the entire cabin waste timeline.”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Closing Transition (10-15 seconds)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Segue to Next Slides:</a:t>
            </a:r>
            <a:br>
              <a:rPr lang="en" b="1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“This solution forms the foundation of our competitive analysis, which demonstrates how we differentiate from existing approaches while maximizing impact on sustainability and operational efficiency.”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34bce528735_0_3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34bce528735_0_3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4bce528735_0_3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34bce528735_0_3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4bce528735_0_3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34bce528735_0_3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34bce528735_0_3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34bce528735_0_3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5257403e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5257403e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34bce528735_0_3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34bce528735_0_3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34bce528735_0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34bce528735_0_3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34bce528735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34bce528735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34d0f70f73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34d0f70f73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34d0f70f73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34d0f70f73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34d0f70f73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34d0f70f73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34bce528735_0_3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34bce528735_0_3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34d0f70f73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34d0f70f73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34bce528735_0_3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34bce528735_0_3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34bce528735_0_3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34bce528735_0_3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5257403ec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5257403ec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34bce528735_0_3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34bce528735_0_3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34bce528735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34bce528735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4bce528735_0_3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34bce528735_0_3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34bce528735_0_3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34bce528735_0_3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34bce528735_0_3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34bce528735_0_3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34bce528735_0_3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34bce528735_0_3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Cooked meals are usually served to passengers on long haul (&gt; 6 hour) flights while sandwiches or similar are served on short haul flights.</a:t>
            </a:r>
            <a:endParaRPr>
              <a:solidFill>
                <a:srgbClr val="19191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Source: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International Catering Waste: A Case for Smarter Regulation (2024)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4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34bce528735_0_3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34bce528735_0_3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NOTE: </a:t>
            </a:r>
            <a:r>
              <a:rPr lang="en">
                <a:solidFill>
                  <a:schemeClr val="dk1"/>
                </a:solidFill>
              </a:rPr>
              <a:t>The vertical gold bar should remain the same height as the white text box area.</a:t>
            </a:r>
            <a:endParaRPr>
              <a:solidFill>
                <a:srgbClr val="19191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91919"/>
                </a:solidFill>
              </a:rPr>
              <a:t>Photos can be replaced to support your presentation.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additional images to use for this slide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34bce528735_0_3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34bce528735_0_3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34bce528735_0_3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34bce528735_0_3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34bce528735_0_3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34bce528735_0_3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34bce528735_0_2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34bce528735_0_2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34bce528735_0_3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34bce528735_0_3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34bce528735_0_3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34bce528735_0_3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34d3b8e049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34d3b8e049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34bce528735_0_3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34bce528735_0_3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4bce528735_0_2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34bce528735_0_2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5257403ec4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5257403ec4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9"/>
          <p:cNvGrpSpPr/>
          <p:nvPr/>
        </p:nvGrpSpPr>
        <p:grpSpPr>
          <a:xfrm>
            <a:off x="-381149" y="-10106100"/>
            <a:ext cx="17488050" cy="22536300"/>
            <a:chOff x="-381149" y="-10106100"/>
            <a:chExt cx="17488050" cy="22536300"/>
          </a:xfrm>
        </p:grpSpPr>
        <p:sp>
          <p:nvSpPr>
            <p:cNvPr id="200" name="Google Shape;200;p29"/>
            <p:cNvSpPr/>
            <p:nvPr/>
          </p:nvSpPr>
          <p:spPr>
            <a:xfrm rot="8100000">
              <a:off x="1462936" y="-82620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 rot="2700000">
              <a:off x="6358786" y="16820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02" name="Google Shape;202;p29"/>
          <p:cNvSpPr/>
          <p:nvPr/>
        </p:nvSpPr>
        <p:spPr>
          <a:xfrm rot="-2700000">
            <a:off x="-2861414" y="-229936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1430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03" name="Google Shape;203;p29"/>
          <p:cNvGrpSpPr/>
          <p:nvPr/>
        </p:nvGrpSpPr>
        <p:grpSpPr>
          <a:xfrm>
            <a:off x="1203426" y="-10620450"/>
            <a:ext cx="13179325" cy="26365350"/>
            <a:chOff x="1203426" y="-10620450"/>
            <a:chExt cx="13179325" cy="26365350"/>
          </a:xfrm>
        </p:grpSpPr>
        <p:sp>
          <p:nvSpPr>
            <p:cNvPr id="204" name="Google Shape;204;p29"/>
            <p:cNvSpPr/>
            <p:nvPr/>
          </p:nvSpPr>
          <p:spPr>
            <a:xfrm rot="-2700000">
              <a:off x="3634636" y="-87763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 rot="-2700000">
              <a:off x="3047511" y="49967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06" name="Google Shape;206;p29"/>
          <p:cNvSpPr txBox="1">
            <a:spLocks noGrp="1"/>
          </p:cNvSpPr>
          <p:nvPr>
            <p:ph type="ctrTitle"/>
          </p:nvPr>
        </p:nvSpPr>
        <p:spPr>
          <a:xfrm>
            <a:off x="713225" y="1063075"/>
            <a:ext cx="5029500" cy="23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713225" y="3604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8"/>
          <p:cNvGrpSpPr/>
          <p:nvPr/>
        </p:nvGrpSpPr>
        <p:grpSpPr>
          <a:xfrm flipH="1">
            <a:off x="-8702574" y="-10106100"/>
            <a:ext cx="17488050" cy="22536300"/>
            <a:chOff x="-381149" y="-10106100"/>
            <a:chExt cx="17488050" cy="22536300"/>
          </a:xfrm>
        </p:grpSpPr>
        <p:sp>
          <p:nvSpPr>
            <p:cNvPr id="281" name="Google Shape;281;p38"/>
            <p:cNvSpPr/>
            <p:nvPr/>
          </p:nvSpPr>
          <p:spPr>
            <a:xfrm rot="8100000">
              <a:off x="1462936" y="-82620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82" name="Google Shape;282;p38"/>
            <p:cNvSpPr/>
            <p:nvPr/>
          </p:nvSpPr>
          <p:spPr>
            <a:xfrm rot="2700000">
              <a:off x="6358786" y="16820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83" name="Google Shape;283;p38"/>
          <p:cNvSpPr/>
          <p:nvPr/>
        </p:nvSpPr>
        <p:spPr>
          <a:xfrm rot="2700000" flipH="1">
            <a:off x="2361711" y="-229936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1430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84" name="Google Shape;284;p38"/>
          <p:cNvGrpSpPr/>
          <p:nvPr/>
        </p:nvGrpSpPr>
        <p:grpSpPr>
          <a:xfrm flipH="1">
            <a:off x="-9201299" y="-10620450"/>
            <a:ext cx="15815075" cy="18906350"/>
            <a:chOff x="1790551" y="-10620450"/>
            <a:chExt cx="15815075" cy="18906350"/>
          </a:xfrm>
        </p:grpSpPr>
        <p:sp>
          <p:nvSpPr>
            <p:cNvPr id="285" name="Google Shape;285;p38"/>
            <p:cNvSpPr/>
            <p:nvPr/>
          </p:nvSpPr>
          <p:spPr>
            <a:xfrm rot="-2700000">
              <a:off x="3634636" y="-87763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 rot="-2700000">
              <a:off x="6857511" y="-24622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87" name="Google Shape;287;p38"/>
          <p:cNvSpPr txBox="1">
            <a:spLocks noGrp="1"/>
          </p:cNvSpPr>
          <p:nvPr>
            <p:ph type="title" hasCustomPrompt="1"/>
          </p:nvPr>
        </p:nvSpPr>
        <p:spPr>
          <a:xfrm>
            <a:off x="1854775" y="1401413"/>
            <a:ext cx="6576000" cy="16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1854775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Maroon">
  <p:cSld name="CUSTOM_22_1_1_1_1_1_1_1_1_1_4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0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30"/>
          <p:cNvSpPr>
            <a:spLocks noGrp="1"/>
          </p:cNvSpPr>
          <p:nvPr>
            <p:ph type="pic" idx="2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843" name="Google Shape;843;p130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30"/>
          <p:cNvSpPr txBox="1">
            <a:spLocks noGrp="1"/>
          </p:cNvSpPr>
          <p:nvPr>
            <p:ph type="body" idx="1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45" name="Google Shape;845;p130"/>
          <p:cNvSpPr txBox="1">
            <a:spLocks noGrp="1"/>
          </p:cNvSpPr>
          <p:nvPr>
            <p:ph type="subTitle" idx="3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Gold">
  <p:cSld name="CUSTOM_23_1_1_1_1_1_1_1_1_1_3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31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31"/>
          <p:cNvSpPr>
            <a:spLocks noGrp="1"/>
          </p:cNvSpPr>
          <p:nvPr>
            <p:ph type="pic" idx="2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849" name="Google Shape;849;p131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131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51" name="Google Shape;851;p131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Maroon">
  <p:cSld name="CUSTOM_23_1_1_1_1_1_1_1_1_1_3_2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32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32"/>
          <p:cNvSpPr>
            <a:spLocks noGrp="1"/>
          </p:cNvSpPr>
          <p:nvPr>
            <p:ph type="pic" idx="2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132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132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57" name="Google Shape;857;p132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ray">
  <p:cSld name="CUSTOM_23_1_1_1_1_1_1_1_1_2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3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33"/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861" name="Google Shape;861;p133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133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63" name="Google Shape;863;p133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old">
  <p:cSld name="CUSTOM_23_1_1_1_1_1_1_1_1_2_3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4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34"/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p134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134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69" name="Google Shape;869;p134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Black">
  <p:cSld name="CUSTOM_23_1_1_1_1_1_1_1_1_2_2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5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35"/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873" name="Google Shape;873;p135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4" name="Google Shape;874;p135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5" name="Google Shape;875;p135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White">
  <p:cSld name="CUSTOM_23_1_1_1_1_1_1_1_1_1_2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6"/>
          <p:cNvSpPr>
            <a:spLocks noGrp="1"/>
          </p:cNvSpPr>
          <p:nvPr>
            <p:ph type="pic" idx="2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136"/>
          <p:cNvSpPr txBox="1">
            <a:spLocks noGrp="1"/>
          </p:cNvSpPr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36"/>
          <p:cNvSpPr txBox="1">
            <a:spLocks noGrp="1"/>
          </p:cNvSpPr>
          <p:nvPr>
            <p:ph type="subTitle" idx="1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136"/>
          <p:cNvSpPr txBox="1">
            <a:spLocks noGrp="1"/>
          </p:cNvSpPr>
          <p:nvPr>
            <p:ph type="body" idx="3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Black">
  <p:cSld name="CUSTOM_23_1_1_1_1_1_1_1_1_1_2_1">
    <p:bg>
      <p:bgPr>
        <a:solidFill>
          <a:schemeClr val="dk1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7"/>
          <p:cNvSpPr>
            <a:spLocks noGrp="1"/>
          </p:cNvSpPr>
          <p:nvPr>
            <p:ph type="pic" idx="2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137"/>
          <p:cNvSpPr txBox="1">
            <a:spLocks noGrp="1"/>
          </p:cNvSpPr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4" name="Google Shape;884;p137"/>
          <p:cNvSpPr txBox="1">
            <a:spLocks noGrp="1"/>
          </p:cNvSpPr>
          <p:nvPr>
            <p:ph type="subTitle" idx="1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37"/>
          <p:cNvSpPr txBox="1">
            <a:spLocks noGrp="1"/>
          </p:cNvSpPr>
          <p:nvPr>
            <p:ph type="body" idx="3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Gold">
  <p:cSld name="CUSTOM_23_1_1_1_1_1_1_2_1_1_2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8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38"/>
          <p:cNvSpPr>
            <a:spLocks noGrp="1"/>
          </p:cNvSpPr>
          <p:nvPr>
            <p:ph type="pic" idx="2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  <p:sp>
        <p:nvSpPr>
          <p:cNvPr id="889" name="Google Shape;889;p138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138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91" name="Google Shape;891;p138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Maroon">
  <p:cSld name="CUSTOM_23_1_1_1_1_1_1_2_1_1_2_1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39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39"/>
          <p:cNvSpPr>
            <a:spLocks noGrp="1"/>
          </p:cNvSpPr>
          <p:nvPr>
            <p:ph type="pic" idx="2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  <p:sp>
        <p:nvSpPr>
          <p:cNvPr id="895" name="Google Shape;895;p139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139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97" name="Google Shape;897;p139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Gold">
  <p:cSld name="CUSTOM_22_1_1_1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40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40"/>
          <p:cNvSpPr>
            <a:spLocks noGrp="1"/>
          </p:cNvSpPr>
          <p:nvPr>
            <p:ph type="pic" idx="2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140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140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03" name="Google Shape;903;p140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Maroon">
  <p:cSld name="CUSTOM_22_1_1_1_1_1_1_1_1_1_1_2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1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41"/>
          <p:cNvSpPr>
            <a:spLocks noGrp="1"/>
          </p:cNvSpPr>
          <p:nvPr>
            <p:ph type="pic" idx="2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907" name="Google Shape;907;p141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141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09" name="Google Shape;909;p141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Gold">
  <p:cSld name="CUSTOM_23_1_1_1_1_2_1_1_1_1_1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2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42"/>
          <p:cNvSpPr>
            <a:spLocks noGrp="1"/>
          </p:cNvSpPr>
          <p:nvPr>
            <p:ph type="pic" idx="2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p142"/>
          <p:cNvSpPr>
            <a:spLocks noGrp="1"/>
          </p:cNvSpPr>
          <p:nvPr>
            <p:ph type="pic" idx="3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42"/>
          <p:cNvSpPr>
            <a:spLocks noGrp="1"/>
          </p:cNvSpPr>
          <p:nvPr>
            <p:ph type="pic" idx="4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  <p:sp>
        <p:nvSpPr>
          <p:cNvPr id="915" name="Google Shape;915;p142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142"/>
          <p:cNvSpPr txBox="1">
            <a:spLocks noGrp="1"/>
          </p:cNvSpPr>
          <p:nvPr>
            <p:ph type="body" idx="1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17" name="Google Shape;917;p142"/>
          <p:cNvSpPr txBox="1">
            <a:spLocks noGrp="1"/>
          </p:cNvSpPr>
          <p:nvPr>
            <p:ph type="subTitle" idx="5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Maroon">
  <p:cSld name="CUSTOM_23_1_1_1_1_2_1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43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3"/>
          <p:cNvSpPr>
            <a:spLocks noGrp="1"/>
          </p:cNvSpPr>
          <p:nvPr>
            <p:ph type="pic" idx="2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143"/>
          <p:cNvSpPr>
            <a:spLocks noGrp="1"/>
          </p:cNvSpPr>
          <p:nvPr>
            <p:ph type="pic" idx="3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143"/>
          <p:cNvSpPr>
            <a:spLocks noGrp="1"/>
          </p:cNvSpPr>
          <p:nvPr>
            <p:ph type="pic" idx="4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143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43"/>
          <p:cNvSpPr txBox="1">
            <a:spLocks noGrp="1"/>
          </p:cNvSpPr>
          <p:nvPr>
            <p:ph type="body" idx="1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25" name="Google Shape;925;p143"/>
          <p:cNvSpPr txBox="1">
            <a:spLocks noGrp="1"/>
          </p:cNvSpPr>
          <p:nvPr>
            <p:ph type="subTitle" idx="5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Gold">
  <p:cSld name="CUSTOM_23_1_1_1_1_1_1_1_1_1_1_2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4"/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44"/>
          <p:cNvSpPr>
            <a:spLocks noGrp="1"/>
          </p:cNvSpPr>
          <p:nvPr>
            <p:ph type="pic" idx="2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929" name="Google Shape;929;p144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144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31" name="Google Shape;931;p144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Maroon">
  <p:cSld name="CUSTOM_23_1_1_1_1_1_1_1_1_1_1_2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45"/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45"/>
          <p:cNvSpPr>
            <a:spLocks noGrp="1"/>
          </p:cNvSpPr>
          <p:nvPr>
            <p:ph type="pic" idx="2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935" name="Google Shape;935;p145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45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37" name="Google Shape;937;p145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Gold">
  <p:cSld name="CUSTOM_23_1_1_2_1_1_1_1_1_1_1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46"/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46"/>
          <p:cNvSpPr txBox="1">
            <a:spLocks noGrp="1"/>
          </p:cNvSpPr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1" name="Google Shape;941;p146"/>
          <p:cNvSpPr txBox="1">
            <a:spLocks noGrp="1"/>
          </p:cNvSpPr>
          <p:nvPr>
            <p:ph type="body" idx="1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942" name="Google Shape;942;p146"/>
          <p:cNvSpPr>
            <a:spLocks noGrp="1"/>
          </p:cNvSpPr>
          <p:nvPr>
            <p:ph type="pic" idx="2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p146"/>
          <p:cNvSpPr>
            <a:spLocks noGrp="1"/>
          </p:cNvSpPr>
          <p:nvPr>
            <p:ph type="pic" idx="3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4" name="Google Shape;944;p146"/>
          <p:cNvSpPr>
            <a:spLocks noGrp="1"/>
          </p:cNvSpPr>
          <p:nvPr>
            <p:ph type="pic" idx="4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Black">
  <p:cSld name="CUSTOM_23_1_1_2_1_1_1_1_1_1_1_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7"/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47"/>
          <p:cNvSpPr txBox="1">
            <a:spLocks noGrp="1"/>
          </p:cNvSpPr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147"/>
          <p:cNvSpPr txBox="1">
            <a:spLocks noGrp="1"/>
          </p:cNvSpPr>
          <p:nvPr>
            <p:ph type="body" idx="1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9" name="Google Shape;949;p147"/>
          <p:cNvSpPr>
            <a:spLocks noGrp="1"/>
          </p:cNvSpPr>
          <p:nvPr>
            <p:ph type="pic" idx="2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47"/>
          <p:cNvSpPr>
            <a:spLocks noGrp="1"/>
          </p:cNvSpPr>
          <p:nvPr>
            <p:ph type="pic" idx="3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p147"/>
          <p:cNvSpPr>
            <a:spLocks noGrp="1"/>
          </p:cNvSpPr>
          <p:nvPr>
            <p:ph type="pic" idx="4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3 cards">
  <p:cSld name="CUSTOM_25_1_1_2"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8"/>
          <p:cNvSpPr/>
          <p:nvPr/>
        </p:nvSpPr>
        <p:spPr>
          <a:xfrm>
            <a:off x="420625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148"/>
          <p:cNvSpPr txBox="1">
            <a:spLocks noGrp="1"/>
          </p:cNvSpPr>
          <p:nvPr>
            <p:ph type="body" idx="1"/>
          </p:nvPr>
        </p:nvSpPr>
        <p:spPr>
          <a:xfrm>
            <a:off x="627850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5" name="Google Shape;955;p148"/>
          <p:cNvSpPr>
            <a:spLocks noGrp="1"/>
          </p:cNvSpPr>
          <p:nvPr>
            <p:ph type="pic" idx="2"/>
          </p:nvPr>
        </p:nvSpPr>
        <p:spPr>
          <a:xfrm>
            <a:off x="420625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956" name="Google Shape;956;p148"/>
          <p:cNvSpPr txBox="1">
            <a:spLocks noGrp="1"/>
          </p:cNvSpPr>
          <p:nvPr>
            <p:ph type="subTitle" idx="3"/>
          </p:nvPr>
        </p:nvSpPr>
        <p:spPr>
          <a:xfrm>
            <a:off x="631983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14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8" name="Google Shape;958;p148"/>
          <p:cNvSpPr/>
          <p:nvPr/>
        </p:nvSpPr>
        <p:spPr>
          <a:xfrm>
            <a:off x="3364950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48"/>
          <p:cNvSpPr txBox="1">
            <a:spLocks noGrp="1"/>
          </p:cNvSpPr>
          <p:nvPr>
            <p:ph type="body" idx="4"/>
          </p:nvPr>
        </p:nvSpPr>
        <p:spPr>
          <a:xfrm>
            <a:off x="3572175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0" name="Google Shape;960;p148"/>
          <p:cNvSpPr>
            <a:spLocks noGrp="1"/>
          </p:cNvSpPr>
          <p:nvPr>
            <p:ph type="pic" idx="5"/>
          </p:nvPr>
        </p:nvSpPr>
        <p:spPr>
          <a:xfrm>
            <a:off x="33649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961" name="Google Shape;961;p148"/>
          <p:cNvSpPr txBox="1">
            <a:spLocks noGrp="1"/>
          </p:cNvSpPr>
          <p:nvPr>
            <p:ph type="subTitle" idx="6"/>
          </p:nvPr>
        </p:nvSpPr>
        <p:spPr>
          <a:xfrm>
            <a:off x="3576308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148"/>
          <p:cNvSpPr/>
          <p:nvPr/>
        </p:nvSpPr>
        <p:spPr>
          <a:xfrm>
            <a:off x="6281850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48"/>
          <p:cNvSpPr txBox="1">
            <a:spLocks noGrp="1"/>
          </p:cNvSpPr>
          <p:nvPr>
            <p:ph type="body" idx="7"/>
          </p:nvPr>
        </p:nvSpPr>
        <p:spPr>
          <a:xfrm>
            <a:off x="6489075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4" name="Google Shape;964;p148"/>
          <p:cNvSpPr>
            <a:spLocks noGrp="1"/>
          </p:cNvSpPr>
          <p:nvPr>
            <p:ph type="pic" idx="8"/>
          </p:nvPr>
        </p:nvSpPr>
        <p:spPr>
          <a:xfrm>
            <a:off x="62818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965" name="Google Shape;965;p148"/>
          <p:cNvSpPr txBox="1">
            <a:spLocks noGrp="1"/>
          </p:cNvSpPr>
          <p:nvPr>
            <p:ph type="subTitle" idx="9"/>
          </p:nvPr>
        </p:nvSpPr>
        <p:spPr>
          <a:xfrm>
            <a:off x="6493208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4 cards">
  <p:cSld name="CUSTOM_25_1_1_2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/>
          <p:nvPr/>
        </p:nvSpPr>
        <p:spPr>
          <a:xfrm>
            <a:off x="4206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49"/>
          <p:cNvSpPr txBox="1">
            <a:spLocks noGrp="1"/>
          </p:cNvSpPr>
          <p:nvPr>
            <p:ph type="body" idx="1"/>
          </p:nvPr>
        </p:nvSpPr>
        <p:spPr>
          <a:xfrm>
            <a:off x="5917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9" name="Google Shape;969;p149"/>
          <p:cNvSpPr>
            <a:spLocks noGrp="1"/>
          </p:cNvSpPr>
          <p:nvPr>
            <p:ph type="pic" idx="2"/>
          </p:nvPr>
        </p:nvSpPr>
        <p:spPr>
          <a:xfrm>
            <a:off x="4206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970" name="Google Shape;970;p149"/>
          <p:cNvSpPr txBox="1">
            <a:spLocks noGrp="1"/>
          </p:cNvSpPr>
          <p:nvPr>
            <p:ph type="subTitle" idx="3"/>
          </p:nvPr>
        </p:nvSpPr>
        <p:spPr>
          <a:xfrm>
            <a:off x="5951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4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2" name="Google Shape;972;p149"/>
          <p:cNvSpPr/>
          <p:nvPr/>
        </p:nvSpPr>
        <p:spPr>
          <a:xfrm>
            <a:off x="2514600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49"/>
          <p:cNvSpPr txBox="1">
            <a:spLocks noGrp="1"/>
          </p:cNvSpPr>
          <p:nvPr>
            <p:ph type="body" idx="4"/>
          </p:nvPr>
        </p:nvSpPr>
        <p:spPr>
          <a:xfrm>
            <a:off x="2685712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4" name="Google Shape;974;p149"/>
          <p:cNvSpPr>
            <a:spLocks noGrp="1"/>
          </p:cNvSpPr>
          <p:nvPr>
            <p:ph type="pic" idx="5"/>
          </p:nvPr>
        </p:nvSpPr>
        <p:spPr>
          <a:xfrm>
            <a:off x="2514600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975" name="Google Shape;975;p149"/>
          <p:cNvSpPr txBox="1">
            <a:spLocks noGrp="1"/>
          </p:cNvSpPr>
          <p:nvPr>
            <p:ph type="subTitle" idx="6"/>
          </p:nvPr>
        </p:nvSpPr>
        <p:spPr>
          <a:xfrm>
            <a:off x="2689125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49"/>
          <p:cNvSpPr/>
          <p:nvPr/>
        </p:nvSpPr>
        <p:spPr>
          <a:xfrm>
            <a:off x="46177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49"/>
          <p:cNvSpPr txBox="1">
            <a:spLocks noGrp="1"/>
          </p:cNvSpPr>
          <p:nvPr>
            <p:ph type="body" idx="7"/>
          </p:nvPr>
        </p:nvSpPr>
        <p:spPr>
          <a:xfrm>
            <a:off x="47888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8" name="Google Shape;978;p149"/>
          <p:cNvSpPr>
            <a:spLocks noGrp="1"/>
          </p:cNvSpPr>
          <p:nvPr>
            <p:ph type="pic" idx="8"/>
          </p:nvPr>
        </p:nvSpPr>
        <p:spPr>
          <a:xfrm>
            <a:off x="46177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979" name="Google Shape;979;p149"/>
          <p:cNvSpPr txBox="1">
            <a:spLocks noGrp="1"/>
          </p:cNvSpPr>
          <p:nvPr>
            <p:ph type="subTitle" idx="9"/>
          </p:nvPr>
        </p:nvSpPr>
        <p:spPr>
          <a:xfrm>
            <a:off x="47922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149"/>
          <p:cNvSpPr/>
          <p:nvPr/>
        </p:nvSpPr>
        <p:spPr>
          <a:xfrm>
            <a:off x="67023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49"/>
          <p:cNvSpPr txBox="1">
            <a:spLocks noGrp="1"/>
          </p:cNvSpPr>
          <p:nvPr>
            <p:ph type="body" idx="13"/>
          </p:nvPr>
        </p:nvSpPr>
        <p:spPr>
          <a:xfrm>
            <a:off x="68734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2" name="Google Shape;982;p149"/>
          <p:cNvSpPr>
            <a:spLocks noGrp="1"/>
          </p:cNvSpPr>
          <p:nvPr>
            <p:ph type="pic" idx="14"/>
          </p:nvPr>
        </p:nvSpPr>
        <p:spPr>
          <a:xfrm>
            <a:off x="67023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983" name="Google Shape;983;p149"/>
          <p:cNvSpPr txBox="1">
            <a:spLocks noGrp="1"/>
          </p:cNvSpPr>
          <p:nvPr>
            <p:ph type="subTitle" idx="15"/>
          </p:nvPr>
        </p:nvSpPr>
        <p:spPr>
          <a:xfrm>
            <a:off x="68768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subTitle" idx="1"/>
          </p:nvPr>
        </p:nvSpPr>
        <p:spPr>
          <a:xfrm>
            <a:off x="720000" y="2189575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0"/>
          <p:cNvSpPr txBox="1">
            <a:spLocks noGrp="1"/>
          </p:cNvSpPr>
          <p:nvPr>
            <p:ph type="subTitle" idx="2"/>
          </p:nvPr>
        </p:nvSpPr>
        <p:spPr>
          <a:xfrm>
            <a:off x="3419250" y="2189575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subTitle" idx="3"/>
          </p:nvPr>
        </p:nvSpPr>
        <p:spPr>
          <a:xfrm>
            <a:off x="720000" y="3850400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subTitle" idx="4"/>
          </p:nvPr>
        </p:nvSpPr>
        <p:spPr>
          <a:xfrm>
            <a:off x="3419250" y="3850400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5"/>
          </p:nvPr>
        </p:nvSpPr>
        <p:spPr>
          <a:xfrm>
            <a:off x="6118549" y="2189575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subTitle" idx="6"/>
          </p:nvPr>
        </p:nvSpPr>
        <p:spPr>
          <a:xfrm>
            <a:off x="6118549" y="3850400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5008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1616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" name="Google Shape;300;p40"/>
          <p:cNvSpPr txBox="1">
            <a:spLocks noGrp="1"/>
          </p:cNvSpPr>
          <p:nvPr>
            <p:ph type="title" idx="9" hasCustomPrompt="1"/>
          </p:nvPr>
        </p:nvSpPr>
        <p:spPr>
          <a:xfrm>
            <a:off x="3419250" y="15008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13" hasCustomPrompt="1"/>
          </p:nvPr>
        </p:nvSpPr>
        <p:spPr>
          <a:xfrm>
            <a:off x="3419250" y="31616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" name="Google Shape;302;p40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5008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" name="Google Shape;303;p40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31616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16"/>
          </p:nvPr>
        </p:nvSpPr>
        <p:spPr>
          <a:xfrm>
            <a:off x="720000" y="1843850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subTitle" idx="17"/>
          </p:nvPr>
        </p:nvSpPr>
        <p:spPr>
          <a:xfrm>
            <a:off x="3419250" y="1843850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18"/>
          </p:nvPr>
        </p:nvSpPr>
        <p:spPr>
          <a:xfrm>
            <a:off x="6118549" y="1843850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subTitle" idx="19"/>
          </p:nvPr>
        </p:nvSpPr>
        <p:spPr>
          <a:xfrm>
            <a:off x="720000" y="3504725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20"/>
          </p:nvPr>
        </p:nvSpPr>
        <p:spPr>
          <a:xfrm>
            <a:off x="3419250" y="3504725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21"/>
          </p:nvPr>
        </p:nvSpPr>
        <p:spPr>
          <a:xfrm>
            <a:off x="6118549" y="3504725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40"/>
          <p:cNvSpPr/>
          <p:nvPr/>
        </p:nvSpPr>
        <p:spPr>
          <a:xfrm rot="-2700000" flipH="1">
            <a:off x="-7770189" y="238358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342900" dist="66675" dir="10800000" algn="bl" rotWithShape="0">
              <a:schemeClr val="accent6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11" name="Google Shape;311;p40"/>
          <p:cNvGrpSpPr/>
          <p:nvPr/>
        </p:nvGrpSpPr>
        <p:grpSpPr>
          <a:xfrm>
            <a:off x="5684101" y="-8206375"/>
            <a:ext cx="13639950" cy="13178425"/>
            <a:chOff x="5684101" y="-8206375"/>
            <a:chExt cx="13639950" cy="13178425"/>
          </a:xfrm>
        </p:grpSpPr>
        <p:sp>
          <p:nvSpPr>
            <p:cNvPr id="312" name="Google Shape;312;p40"/>
            <p:cNvSpPr/>
            <p:nvPr/>
          </p:nvSpPr>
          <p:spPr>
            <a:xfrm rot="-2700000">
              <a:off x="7793661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13" name="Google Shape;313;p40"/>
            <p:cNvSpPr/>
            <p:nvPr/>
          </p:nvSpPr>
          <p:spPr>
            <a:xfrm rot="2700000" flipH="1">
              <a:off x="7528186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14" name="Google Shape;314;p40"/>
            <p:cNvSpPr/>
            <p:nvPr/>
          </p:nvSpPr>
          <p:spPr>
            <a:xfrm rot="2700000" flipH="1">
              <a:off x="8575936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Right">
  <p:cSld name="CUSTOM_22_1_1_1_1_1_1_2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150"/>
          <p:cNvSpPr>
            <a:spLocks noGrp="1"/>
          </p:cNvSpPr>
          <p:nvPr>
            <p:ph type="pic" idx="2"/>
          </p:nvPr>
        </p:nvSpPr>
        <p:spPr>
          <a:xfrm>
            <a:off x="0" y="-9225"/>
            <a:ext cx="91440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987" name="Google Shape;987;p150"/>
          <p:cNvSpPr txBox="1">
            <a:spLocks noGrp="1"/>
          </p:cNvSpPr>
          <p:nvPr>
            <p:ph type="title" idx="3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50"/>
          <p:cNvSpPr txBox="1">
            <a:spLocks noGrp="1"/>
          </p:cNvSpPr>
          <p:nvPr>
            <p:ph type="body" idx="1"/>
          </p:nvPr>
        </p:nvSpPr>
        <p:spPr>
          <a:xfrm>
            <a:off x="5594275" y="994550"/>
            <a:ext cx="27999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Left">
  <p:cSld name="CUSTOM_23_1_1_1_1_1_1_2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1"/>
          <p:cNvSpPr>
            <a:spLocks noGrp="1"/>
          </p:cNvSpPr>
          <p:nvPr>
            <p:ph type="pic" idx="2"/>
          </p:nvPr>
        </p:nvSpPr>
        <p:spPr>
          <a:xfrm>
            <a:off x="0" y="-9225"/>
            <a:ext cx="91626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991" name="Google Shape;991;p151"/>
          <p:cNvSpPr txBox="1">
            <a:spLocks noGrp="1"/>
          </p:cNvSpPr>
          <p:nvPr>
            <p:ph type="title"/>
          </p:nvPr>
        </p:nvSpPr>
        <p:spPr>
          <a:xfrm>
            <a:off x="4202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51"/>
          <p:cNvSpPr txBox="1">
            <a:spLocks noGrp="1"/>
          </p:cNvSpPr>
          <p:nvPr>
            <p:ph type="body" idx="1"/>
          </p:nvPr>
        </p:nvSpPr>
        <p:spPr>
          <a:xfrm>
            <a:off x="658475" y="994550"/>
            <a:ext cx="27999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1 Text and photo slide - News layout">
  <p:cSld name="CUSTOM_23_1_1_1_1_1_1_2_1_3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2"/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152"/>
          <p:cNvSpPr txBox="1">
            <a:spLocks noGrp="1"/>
          </p:cNvSpPr>
          <p:nvPr>
            <p:ph type="title"/>
          </p:nvPr>
        </p:nvSpPr>
        <p:spPr>
          <a:xfrm>
            <a:off x="722550" y="1725450"/>
            <a:ext cx="76716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228600" rIns="228600" bIns="2286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52"/>
          <p:cNvSpPr txBox="1">
            <a:spLocks noGrp="1"/>
          </p:cNvSpPr>
          <p:nvPr>
            <p:ph type="body" idx="1"/>
          </p:nvPr>
        </p:nvSpPr>
        <p:spPr>
          <a:xfrm>
            <a:off x="917225" y="2482075"/>
            <a:ext cx="7282500" cy="16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Number and stat slide options →">
  <p:cSld name="CUSTOM_23_1_1_1_1_2_1_1_1_1_1_1_1_1_1_2_1">
    <p:bg>
      <p:bgPr>
        <a:solidFill>
          <a:schemeClr val="accent5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53"/>
          <p:cNvSpPr txBox="1"/>
          <p:nvPr/>
        </p:nvSpPr>
        <p:spPr>
          <a:xfrm>
            <a:off x="2411725" y="157424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Number and stat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999" name="Google Shape;999;p15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1 Number and stat slide - 3 stats">
  <p:cSld name="CUSTOM_25_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54"/>
          <p:cNvSpPr txBox="1">
            <a:spLocks noGrp="1"/>
          </p:cNvSpPr>
          <p:nvPr>
            <p:ph type="body" idx="1"/>
          </p:nvPr>
        </p:nvSpPr>
        <p:spPr>
          <a:xfrm>
            <a:off x="420625" y="2508875"/>
            <a:ext cx="2414100" cy="6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002" name="Google Shape;1002;p154"/>
          <p:cNvSpPr txBox="1">
            <a:spLocks noGrp="1"/>
          </p:cNvSpPr>
          <p:nvPr>
            <p:ph type="body" idx="2"/>
          </p:nvPr>
        </p:nvSpPr>
        <p:spPr>
          <a:xfrm>
            <a:off x="3353200" y="2508875"/>
            <a:ext cx="2414100" cy="6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003" name="Google Shape;1003;p154"/>
          <p:cNvSpPr txBox="1">
            <a:spLocks noGrp="1"/>
          </p:cNvSpPr>
          <p:nvPr>
            <p:ph type="body" idx="3"/>
          </p:nvPr>
        </p:nvSpPr>
        <p:spPr>
          <a:xfrm>
            <a:off x="6285775" y="2508875"/>
            <a:ext cx="2414100" cy="6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004" name="Google Shape;1004;p15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154"/>
          <p:cNvSpPr txBox="1">
            <a:spLocks noGrp="1"/>
          </p:cNvSpPr>
          <p:nvPr>
            <p:ph type="subTitle" idx="4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154"/>
          <p:cNvSpPr txBox="1">
            <a:spLocks noGrp="1"/>
          </p:cNvSpPr>
          <p:nvPr>
            <p:ph type="title" idx="5"/>
          </p:nvPr>
        </p:nvSpPr>
        <p:spPr>
          <a:xfrm>
            <a:off x="436825" y="1966525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07" name="Google Shape;1007;p154"/>
          <p:cNvSpPr txBox="1">
            <a:spLocks noGrp="1"/>
          </p:cNvSpPr>
          <p:nvPr>
            <p:ph type="title" idx="6"/>
          </p:nvPr>
        </p:nvSpPr>
        <p:spPr>
          <a:xfrm>
            <a:off x="3353200" y="1966525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08" name="Google Shape;1008;p154"/>
          <p:cNvSpPr txBox="1">
            <a:spLocks noGrp="1"/>
          </p:cNvSpPr>
          <p:nvPr>
            <p:ph type="title" idx="7"/>
          </p:nvPr>
        </p:nvSpPr>
        <p:spPr>
          <a:xfrm>
            <a:off x="6285775" y="1966525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1 Number and stat slide - 6 stats">
  <p:cSld name="CUSTOM_23_1_1_1_1_1_1_1_1_1_1_1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55"/>
          <p:cNvSpPr txBox="1">
            <a:spLocks noGrp="1"/>
          </p:cNvSpPr>
          <p:nvPr>
            <p:ph type="body" idx="1"/>
          </p:nvPr>
        </p:nvSpPr>
        <p:spPr>
          <a:xfrm>
            <a:off x="420625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1" name="Google Shape;1011;p155"/>
          <p:cNvSpPr txBox="1">
            <a:spLocks noGrp="1"/>
          </p:cNvSpPr>
          <p:nvPr>
            <p:ph type="body" idx="2"/>
          </p:nvPr>
        </p:nvSpPr>
        <p:spPr>
          <a:xfrm>
            <a:off x="3353200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2" name="Google Shape;1012;p155"/>
          <p:cNvSpPr txBox="1">
            <a:spLocks noGrp="1"/>
          </p:cNvSpPr>
          <p:nvPr>
            <p:ph type="body" idx="3"/>
          </p:nvPr>
        </p:nvSpPr>
        <p:spPr>
          <a:xfrm>
            <a:off x="6285775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3" name="Google Shape;1013;p155"/>
          <p:cNvSpPr txBox="1">
            <a:spLocks noGrp="1"/>
          </p:cNvSpPr>
          <p:nvPr>
            <p:ph type="title"/>
          </p:nvPr>
        </p:nvSpPr>
        <p:spPr>
          <a:xfrm>
            <a:off x="436825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14" name="Google Shape;1014;p155"/>
          <p:cNvSpPr txBox="1">
            <a:spLocks noGrp="1"/>
          </p:cNvSpPr>
          <p:nvPr>
            <p:ph type="title" idx="4"/>
          </p:nvPr>
        </p:nvSpPr>
        <p:spPr>
          <a:xfrm>
            <a:off x="3353200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15" name="Google Shape;1015;p155"/>
          <p:cNvSpPr txBox="1">
            <a:spLocks noGrp="1"/>
          </p:cNvSpPr>
          <p:nvPr>
            <p:ph type="title" idx="5"/>
          </p:nvPr>
        </p:nvSpPr>
        <p:spPr>
          <a:xfrm>
            <a:off x="6285775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16" name="Google Shape;1016;p155"/>
          <p:cNvSpPr txBox="1">
            <a:spLocks noGrp="1"/>
          </p:cNvSpPr>
          <p:nvPr>
            <p:ph type="body" idx="6"/>
          </p:nvPr>
        </p:nvSpPr>
        <p:spPr>
          <a:xfrm>
            <a:off x="420625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7" name="Google Shape;1017;p155"/>
          <p:cNvSpPr txBox="1">
            <a:spLocks noGrp="1"/>
          </p:cNvSpPr>
          <p:nvPr>
            <p:ph type="body" idx="7"/>
          </p:nvPr>
        </p:nvSpPr>
        <p:spPr>
          <a:xfrm>
            <a:off x="3353200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8" name="Google Shape;1018;p155"/>
          <p:cNvSpPr txBox="1">
            <a:spLocks noGrp="1"/>
          </p:cNvSpPr>
          <p:nvPr>
            <p:ph type="body" idx="8"/>
          </p:nvPr>
        </p:nvSpPr>
        <p:spPr>
          <a:xfrm>
            <a:off x="6285775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9" name="Google Shape;1019;p155"/>
          <p:cNvSpPr txBox="1">
            <a:spLocks noGrp="1"/>
          </p:cNvSpPr>
          <p:nvPr>
            <p:ph type="title" idx="9"/>
          </p:nvPr>
        </p:nvSpPr>
        <p:spPr>
          <a:xfrm>
            <a:off x="436825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20" name="Google Shape;1020;p155"/>
          <p:cNvSpPr txBox="1">
            <a:spLocks noGrp="1"/>
          </p:cNvSpPr>
          <p:nvPr>
            <p:ph type="title" idx="13"/>
          </p:nvPr>
        </p:nvSpPr>
        <p:spPr>
          <a:xfrm>
            <a:off x="3353200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21" name="Google Shape;1021;p155"/>
          <p:cNvSpPr txBox="1">
            <a:spLocks noGrp="1"/>
          </p:cNvSpPr>
          <p:nvPr>
            <p:ph type="title" idx="14"/>
          </p:nvPr>
        </p:nvSpPr>
        <p:spPr>
          <a:xfrm>
            <a:off x="6285775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22" name="Google Shape;1022;p155"/>
          <p:cNvSpPr txBox="1">
            <a:spLocks noGrp="1"/>
          </p:cNvSpPr>
          <p:nvPr>
            <p:ph type="title" idx="15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155"/>
          <p:cNvSpPr txBox="1">
            <a:spLocks noGrp="1"/>
          </p:cNvSpPr>
          <p:nvPr>
            <p:ph type="subTitle" idx="16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Gold">
  <p:cSld name="CUSTOM_25_1_1">
    <p:bg>
      <p:bgPr>
        <a:solidFill>
          <a:schemeClr val="accent1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56"/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156"/>
          <p:cNvSpPr txBox="1">
            <a:spLocks noGrp="1"/>
          </p:cNvSpPr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156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15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156"/>
          <p:cNvSpPr txBox="1">
            <a:spLocks noGrp="1"/>
          </p:cNvSpPr>
          <p:nvPr>
            <p:ph type="body" idx="3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0" name="Google Shape;1030;p156"/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56"/>
          <p:cNvSpPr txBox="1">
            <a:spLocks noGrp="1"/>
          </p:cNvSpPr>
          <p:nvPr>
            <p:ph type="title" idx="4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156"/>
          <p:cNvSpPr txBox="1">
            <a:spLocks noGrp="1"/>
          </p:cNvSpPr>
          <p:nvPr>
            <p:ph type="body" idx="5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3" name="Google Shape;1033;p156"/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56"/>
          <p:cNvSpPr txBox="1">
            <a:spLocks noGrp="1"/>
          </p:cNvSpPr>
          <p:nvPr>
            <p:ph type="title" idx="6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156"/>
          <p:cNvSpPr txBox="1">
            <a:spLocks noGrp="1"/>
          </p:cNvSpPr>
          <p:nvPr>
            <p:ph type="body" idx="7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Black">
  <p:cSld name="CUSTOM_25_1_1_3">
    <p:bg>
      <p:bgPr>
        <a:solidFill>
          <a:schemeClr val="dk1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57"/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57"/>
          <p:cNvSpPr txBox="1">
            <a:spLocks noGrp="1"/>
          </p:cNvSpPr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157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0" name="Google Shape;1040;p157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157"/>
          <p:cNvSpPr txBox="1">
            <a:spLocks noGrp="1"/>
          </p:cNvSpPr>
          <p:nvPr>
            <p:ph type="body" idx="3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2" name="Google Shape;1042;p157"/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57"/>
          <p:cNvSpPr txBox="1">
            <a:spLocks noGrp="1"/>
          </p:cNvSpPr>
          <p:nvPr>
            <p:ph type="title" idx="4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157"/>
          <p:cNvSpPr txBox="1">
            <a:spLocks noGrp="1"/>
          </p:cNvSpPr>
          <p:nvPr>
            <p:ph type="body" idx="5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5" name="Google Shape;1045;p157"/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57"/>
          <p:cNvSpPr txBox="1">
            <a:spLocks noGrp="1"/>
          </p:cNvSpPr>
          <p:nvPr>
            <p:ph type="title" idx="6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157"/>
          <p:cNvSpPr txBox="1">
            <a:spLocks noGrp="1"/>
          </p:cNvSpPr>
          <p:nvPr>
            <p:ph type="body" idx="7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Gold">
  <p:cSld name="CUSTOM_25_1_1_4">
    <p:bg>
      <p:bgPr>
        <a:solidFill>
          <a:schemeClr val="accent1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58"/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58"/>
          <p:cNvSpPr txBox="1">
            <a:spLocks noGrp="1"/>
          </p:cNvSpPr>
          <p:nvPr>
            <p:ph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1" name="Google Shape;1051;p158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158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158"/>
          <p:cNvSpPr txBox="1">
            <a:spLocks noGrp="1"/>
          </p:cNvSpPr>
          <p:nvPr>
            <p:ph type="body" idx="3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4" name="Google Shape;1054;p158"/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58"/>
          <p:cNvSpPr txBox="1">
            <a:spLocks noGrp="1"/>
          </p:cNvSpPr>
          <p:nvPr>
            <p:ph type="title" idx="4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6" name="Google Shape;1056;p158"/>
          <p:cNvSpPr txBox="1">
            <a:spLocks noGrp="1"/>
          </p:cNvSpPr>
          <p:nvPr>
            <p:ph type="body" idx="5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7" name="Google Shape;1057;p158"/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58"/>
          <p:cNvSpPr txBox="1">
            <a:spLocks noGrp="1"/>
          </p:cNvSpPr>
          <p:nvPr>
            <p:ph type="title" idx="6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9" name="Google Shape;1059;p158"/>
          <p:cNvSpPr txBox="1">
            <a:spLocks noGrp="1"/>
          </p:cNvSpPr>
          <p:nvPr>
            <p:ph type="body" idx="7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0" name="Google Shape;1060;p158"/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58"/>
          <p:cNvSpPr txBox="1">
            <a:spLocks noGrp="1"/>
          </p:cNvSpPr>
          <p:nvPr>
            <p:ph type="title" idx="8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2" name="Google Shape;1062;p158"/>
          <p:cNvSpPr txBox="1">
            <a:spLocks noGrp="1"/>
          </p:cNvSpPr>
          <p:nvPr>
            <p:ph type="body" idx="9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Black">
  <p:cSld name="CUSTOM_25_1_1_3_1">
    <p:bg>
      <p:bgPr>
        <a:solidFill>
          <a:schemeClr val="dk1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5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5" name="Google Shape;1065;p159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6" name="Google Shape;1066;p159"/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59"/>
          <p:cNvSpPr txBox="1">
            <a:spLocks noGrp="1"/>
          </p:cNvSpPr>
          <p:nvPr>
            <p:ph type="title" idx="2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8" name="Google Shape;1068;p159"/>
          <p:cNvSpPr txBox="1">
            <a:spLocks noGrp="1"/>
          </p:cNvSpPr>
          <p:nvPr>
            <p:ph type="body" idx="3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9" name="Google Shape;1069;p159"/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59"/>
          <p:cNvSpPr txBox="1">
            <a:spLocks noGrp="1"/>
          </p:cNvSpPr>
          <p:nvPr>
            <p:ph type="title" idx="4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1" name="Google Shape;1071;p159"/>
          <p:cNvSpPr txBox="1">
            <a:spLocks noGrp="1"/>
          </p:cNvSpPr>
          <p:nvPr>
            <p:ph type="body" idx="5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2" name="Google Shape;1072;p159"/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59"/>
          <p:cNvSpPr txBox="1">
            <a:spLocks noGrp="1"/>
          </p:cNvSpPr>
          <p:nvPr>
            <p:ph type="title" idx="6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4" name="Google Shape;1074;p159"/>
          <p:cNvSpPr txBox="1">
            <a:spLocks noGrp="1"/>
          </p:cNvSpPr>
          <p:nvPr>
            <p:ph type="body" idx="7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5" name="Google Shape;1075;p159"/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59"/>
          <p:cNvSpPr txBox="1">
            <a:spLocks noGrp="1"/>
          </p:cNvSpPr>
          <p:nvPr>
            <p:ph type="title" idx="8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7" name="Google Shape;1077;p159"/>
          <p:cNvSpPr txBox="1">
            <a:spLocks noGrp="1"/>
          </p:cNvSpPr>
          <p:nvPr>
            <p:ph type="body" idx="9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0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318" name="Google Shape;318;p41"/>
          <p:cNvGrpSpPr/>
          <p:nvPr/>
        </p:nvGrpSpPr>
        <p:grpSpPr>
          <a:xfrm>
            <a:off x="5684101" y="-8206375"/>
            <a:ext cx="13639950" cy="13178425"/>
            <a:chOff x="5684101" y="-8206375"/>
            <a:chExt cx="13639950" cy="13178425"/>
          </a:xfrm>
        </p:grpSpPr>
        <p:sp>
          <p:nvSpPr>
            <p:cNvPr id="319" name="Google Shape;319;p41"/>
            <p:cNvSpPr/>
            <p:nvPr/>
          </p:nvSpPr>
          <p:spPr>
            <a:xfrm rot="2700000" flipH="1">
              <a:off x="7528186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 rot="2700000" flipH="1">
              <a:off x="8575936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grpSp>
        <p:nvGrpSpPr>
          <p:cNvPr id="321" name="Google Shape;321;p41"/>
          <p:cNvGrpSpPr/>
          <p:nvPr/>
        </p:nvGrpSpPr>
        <p:grpSpPr>
          <a:xfrm>
            <a:off x="-10109574" y="539500"/>
            <a:ext cx="15546175" cy="15219175"/>
            <a:chOff x="-10109574" y="539500"/>
            <a:chExt cx="15546175" cy="15219175"/>
          </a:xfrm>
        </p:grpSpPr>
        <p:sp>
          <p:nvSpPr>
            <p:cNvPr id="322" name="Google Shape;322;p41"/>
            <p:cNvSpPr/>
            <p:nvPr/>
          </p:nvSpPr>
          <p:spPr>
            <a:xfrm rot="-2700000" flipH="1">
              <a:off x="-8265489" y="23835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 rot="2700000" flipH="1">
              <a:off x="-5311514" y="501056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Gold">
  <p:cSld name="CUSTOM_25_1_1_5">
    <p:bg>
      <p:bgPr>
        <a:solidFill>
          <a:schemeClr val="accent1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0"/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60"/>
          <p:cNvSpPr txBox="1">
            <a:spLocks noGrp="1"/>
          </p:cNvSpPr>
          <p:nvPr>
            <p:ph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160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60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60"/>
          <p:cNvSpPr txBox="1">
            <a:spLocks noGrp="1"/>
          </p:cNvSpPr>
          <p:nvPr>
            <p:ph type="body" idx="3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4" name="Google Shape;1084;p160"/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60"/>
          <p:cNvSpPr txBox="1">
            <a:spLocks noGrp="1"/>
          </p:cNvSpPr>
          <p:nvPr>
            <p:ph type="title" idx="4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160"/>
          <p:cNvSpPr txBox="1">
            <a:spLocks noGrp="1"/>
          </p:cNvSpPr>
          <p:nvPr>
            <p:ph type="body" idx="5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7" name="Google Shape;1087;p160"/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60"/>
          <p:cNvSpPr txBox="1">
            <a:spLocks noGrp="1"/>
          </p:cNvSpPr>
          <p:nvPr>
            <p:ph type="title" idx="6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160"/>
          <p:cNvSpPr txBox="1">
            <a:spLocks noGrp="1"/>
          </p:cNvSpPr>
          <p:nvPr>
            <p:ph type="body" idx="7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0" name="Google Shape;1090;p160"/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60"/>
          <p:cNvSpPr txBox="1">
            <a:spLocks noGrp="1"/>
          </p:cNvSpPr>
          <p:nvPr>
            <p:ph type="title" idx="8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60"/>
          <p:cNvSpPr txBox="1">
            <a:spLocks noGrp="1"/>
          </p:cNvSpPr>
          <p:nvPr>
            <p:ph type="body" idx="9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3" name="Google Shape;1093;p160"/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60"/>
          <p:cNvSpPr txBox="1">
            <a:spLocks noGrp="1"/>
          </p:cNvSpPr>
          <p:nvPr>
            <p:ph type="title" idx="13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160"/>
          <p:cNvSpPr txBox="1">
            <a:spLocks noGrp="1"/>
          </p:cNvSpPr>
          <p:nvPr>
            <p:ph type="body" idx="14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6" name="Google Shape;1096;p160"/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60"/>
          <p:cNvSpPr txBox="1">
            <a:spLocks noGrp="1"/>
          </p:cNvSpPr>
          <p:nvPr>
            <p:ph type="title" idx="15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160"/>
          <p:cNvSpPr txBox="1">
            <a:spLocks noGrp="1"/>
          </p:cNvSpPr>
          <p:nvPr>
            <p:ph type="body" idx="16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Black">
  <p:cSld name="CUSTOM_25_1_1_3_2">
    <p:bg>
      <p:bgPr>
        <a:solidFill>
          <a:schemeClr val="dk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6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1" name="Google Shape;1101;p161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2" name="Google Shape;1102;p161"/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61"/>
          <p:cNvSpPr txBox="1">
            <a:spLocks noGrp="1"/>
          </p:cNvSpPr>
          <p:nvPr>
            <p:ph type="title" idx="2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161"/>
          <p:cNvSpPr txBox="1">
            <a:spLocks noGrp="1"/>
          </p:cNvSpPr>
          <p:nvPr>
            <p:ph type="body" idx="3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5" name="Google Shape;1105;p161"/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61"/>
          <p:cNvSpPr txBox="1">
            <a:spLocks noGrp="1"/>
          </p:cNvSpPr>
          <p:nvPr>
            <p:ph type="title" idx="4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161"/>
          <p:cNvSpPr txBox="1">
            <a:spLocks noGrp="1"/>
          </p:cNvSpPr>
          <p:nvPr>
            <p:ph type="body" idx="5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8" name="Google Shape;1108;p161"/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61"/>
          <p:cNvSpPr txBox="1">
            <a:spLocks noGrp="1"/>
          </p:cNvSpPr>
          <p:nvPr>
            <p:ph type="title" idx="6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161"/>
          <p:cNvSpPr txBox="1">
            <a:spLocks noGrp="1"/>
          </p:cNvSpPr>
          <p:nvPr>
            <p:ph type="body" idx="7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1" name="Google Shape;1111;p161"/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61"/>
          <p:cNvSpPr txBox="1">
            <a:spLocks noGrp="1"/>
          </p:cNvSpPr>
          <p:nvPr>
            <p:ph type="title" idx="8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161"/>
          <p:cNvSpPr txBox="1">
            <a:spLocks noGrp="1"/>
          </p:cNvSpPr>
          <p:nvPr>
            <p:ph type="body" idx="9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4" name="Google Shape;1114;p161"/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61"/>
          <p:cNvSpPr txBox="1">
            <a:spLocks noGrp="1"/>
          </p:cNvSpPr>
          <p:nvPr>
            <p:ph type="title" idx="13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161"/>
          <p:cNvSpPr txBox="1">
            <a:spLocks noGrp="1"/>
          </p:cNvSpPr>
          <p:nvPr>
            <p:ph type="body" idx="14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7" name="Google Shape;1117;p161"/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61"/>
          <p:cNvSpPr txBox="1">
            <a:spLocks noGrp="1"/>
          </p:cNvSpPr>
          <p:nvPr>
            <p:ph type="title" idx="15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161"/>
          <p:cNvSpPr txBox="1">
            <a:spLocks noGrp="1"/>
          </p:cNvSpPr>
          <p:nvPr>
            <p:ph type="body" idx="16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3 Number and stat slide">
  <p:cSld name="CUSTOM_25_2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62"/>
          <p:cNvSpPr txBox="1">
            <a:spLocks noGrp="1"/>
          </p:cNvSpPr>
          <p:nvPr>
            <p:ph type="body" idx="1"/>
          </p:nvPr>
        </p:nvSpPr>
        <p:spPr>
          <a:xfrm>
            <a:off x="4617725" y="320050"/>
            <a:ext cx="4078200" cy="102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22" name="Google Shape;1122;p16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833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162"/>
          <p:cNvSpPr txBox="1">
            <a:spLocks noGrp="1"/>
          </p:cNvSpPr>
          <p:nvPr>
            <p:ph type="subTitle" idx="2"/>
          </p:nvPr>
        </p:nvSpPr>
        <p:spPr>
          <a:xfrm>
            <a:off x="421935" y="756625"/>
            <a:ext cx="283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162"/>
          <p:cNvSpPr txBox="1">
            <a:spLocks noGrp="1"/>
          </p:cNvSpPr>
          <p:nvPr>
            <p:ph type="title" idx="3"/>
          </p:nvPr>
        </p:nvSpPr>
        <p:spPr>
          <a:xfrm>
            <a:off x="436825" y="2453500"/>
            <a:ext cx="2414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5" name="Google Shape;1125;p162"/>
          <p:cNvSpPr txBox="1">
            <a:spLocks noGrp="1"/>
          </p:cNvSpPr>
          <p:nvPr>
            <p:ph type="subTitle" idx="4"/>
          </p:nvPr>
        </p:nvSpPr>
        <p:spPr>
          <a:xfrm>
            <a:off x="434575" y="2155025"/>
            <a:ext cx="24048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162"/>
          <p:cNvSpPr txBox="1">
            <a:spLocks noGrp="1"/>
          </p:cNvSpPr>
          <p:nvPr>
            <p:ph type="title" idx="5"/>
          </p:nvPr>
        </p:nvSpPr>
        <p:spPr>
          <a:xfrm>
            <a:off x="3358100" y="2453500"/>
            <a:ext cx="2423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7" name="Google Shape;1127;p162"/>
          <p:cNvSpPr txBox="1">
            <a:spLocks noGrp="1"/>
          </p:cNvSpPr>
          <p:nvPr>
            <p:ph type="subTitle" idx="6"/>
          </p:nvPr>
        </p:nvSpPr>
        <p:spPr>
          <a:xfrm>
            <a:off x="3355850" y="2155025"/>
            <a:ext cx="24231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162"/>
          <p:cNvSpPr txBox="1">
            <a:spLocks noGrp="1"/>
          </p:cNvSpPr>
          <p:nvPr>
            <p:ph type="title" idx="7"/>
          </p:nvPr>
        </p:nvSpPr>
        <p:spPr>
          <a:xfrm>
            <a:off x="6293325" y="2453500"/>
            <a:ext cx="2402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9" name="Google Shape;1129;p162"/>
          <p:cNvSpPr txBox="1">
            <a:spLocks noGrp="1"/>
          </p:cNvSpPr>
          <p:nvPr>
            <p:ph type="subTitle" idx="8"/>
          </p:nvPr>
        </p:nvSpPr>
        <p:spPr>
          <a:xfrm>
            <a:off x="6291075" y="2155025"/>
            <a:ext cx="24048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162"/>
          <p:cNvSpPr txBox="1">
            <a:spLocks noGrp="1"/>
          </p:cNvSpPr>
          <p:nvPr>
            <p:ph type="body" idx="9"/>
          </p:nvPr>
        </p:nvSpPr>
        <p:spPr>
          <a:xfrm>
            <a:off x="439150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31" name="Google Shape;1131;p162"/>
          <p:cNvSpPr txBox="1">
            <a:spLocks noGrp="1"/>
          </p:cNvSpPr>
          <p:nvPr>
            <p:ph type="body" idx="13"/>
          </p:nvPr>
        </p:nvSpPr>
        <p:spPr>
          <a:xfrm>
            <a:off x="3355850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32" name="Google Shape;1132;p162"/>
          <p:cNvSpPr txBox="1">
            <a:spLocks noGrp="1"/>
          </p:cNvSpPr>
          <p:nvPr>
            <p:ph type="body" idx="14"/>
          </p:nvPr>
        </p:nvSpPr>
        <p:spPr>
          <a:xfrm>
            <a:off x="6291075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1133" name="Google Shape;1133;p162"/>
          <p:cNvCxnSpPr/>
          <p:nvPr/>
        </p:nvCxnSpPr>
        <p:spPr>
          <a:xfrm>
            <a:off x="3091500" y="2155025"/>
            <a:ext cx="0" cy="1565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4" name="Google Shape;1134;p162"/>
          <p:cNvCxnSpPr/>
          <p:nvPr/>
        </p:nvCxnSpPr>
        <p:spPr>
          <a:xfrm>
            <a:off x="6032875" y="2155025"/>
            <a:ext cx="0" cy="1565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Quote slide options →">
  <p:cSld name="CUSTOM_23_1_1_1_1_2_1_1_1_1_1_1_1_1_1_2">
    <p:bg>
      <p:bgPr>
        <a:solidFill>
          <a:schemeClr val="accent5"/>
        </a:solidFill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63"/>
          <p:cNvSpPr txBox="1"/>
          <p:nvPr/>
        </p:nvSpPr>
        <p:spPr>
          <a:xfrm>
            <a:off x="2411725" y="2070724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Quote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137" name="Google Shape;1137;p16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White">
  <p:cSld name="CUSTOM_23_1_1_2_1_1_1_1_1_1_1_1_1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6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40" name="Google Shape;1140;p164"/>
          <p:cNvSpPr txBox="1">
            <a:spLocks noGrp="1"/>
          </p:cNvSpPr>
          <p:nvPr>
            <p:ph type="body" idx="1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1141" name="Google Shape;1141;p164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142" name="Google Shape;1142;p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Black">
  <p:cSld name="CUSTOM_23_1_1_2_1_1_1_1_1_1_1_1_1_1_1">
    <p:bg>
      <p:bgPr>
        <a:solidFill>
          <a:schemeClr val="dk1"/>
        </a:solid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6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45" name="Google Shape;1145;p165"/>
          <p:cNvSpPr txBox="1">
            <a:spLocks noGrp="1"/>
          </p:cNvSpPr>
          <p:nvPr>
            <p:ph type="body" idx="1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6" name="Google Shape;1146;p165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147" name="Google Shape;1147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Gold">
  <p:cSld name="CUSTOM_23_1_1_2_1_1_1_1_1_1_1_1_1_1_2">
    <p:bg>
      <p:bgPr>
        <a:solidFill>
          <a:schemeClr val="accent1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6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150" name="Google Shape;1150;p166"/>
          <p:cNvSpPr txBox="1">
            <a:spLocks noGrp="1"/>
          </p:cNvSpPr>
          <p:nvPr>
            <p:ph type="body" idx="1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1151" name="Google Shape;1151;p166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152" name="Google Shape;1152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White">
  <p:cSld name="CUSTOM_23_1_1_2_1_1_1_1_1_1_1_1_1_1_4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6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55" name="Google Shape;1155;p167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1156" name="Google Shape;1156;p167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167"/>
          <p:cNvSpPr>
            <a:spLocks noGrp="1"/>
          </p:cNvSpPr>
          <p:nvPr>
            <p:ph type="pic" idx="3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p167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Black">
  <p:cSld name="CUSTOM_23_1_1_2_1_1_1_1_1_1_1_1_1_1_4_1">
    <p:bg>
      <p:bgPr>
        <a:solidFill>
          <a:schemeClr val="dk1"/>
        </a:solid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68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1" name="Google Shape;1161;p168"/>
          <p:cNvSpPr>
            <a:spLocks noGrp="1"/>
          </p:cNvSpPr>
          <p:nvPr>
            <p:ph type="pic" idx="2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2" name="Google Shape;1162;p168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6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64" name="Google Shape;1164;p168"/>
          <p:cNvSpPr txBox="1">
            <a:spLocks noGrp="1"/>
          </p:cNvSpPr>
          <p:nvPr>
            <p:ph type="subTitle" idx="3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Gold">
  <p:cSld name="CUSTOM_23_1_1_2_1_1_1_1_1_1_1_1_1_1_4_2">
    <p:bg>
      <p:bgPr>
        <a:solidFill>
          <a:schemeClr val="accent1"/>
        </a:solidFill>
        <a:effectLst/>
      </p:bgPr>
    </p:bg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6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67" name="Google Shape;1167;p169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1168" name="Google Shape;1168;p169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169"/>
          <p:cNvSpPr>
            <a:spLocks noGrp="1"/>
          </p:cNvSpPr>
          <p:nvPr>
            <p:ph type="pic" idx="3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9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6" name="Google Shape;326;p42"/>
          <p:cNvGrpSpPr/>
          <p:nvPr/>
        </p:nvGrpSpPr>
        <p:grpSpPr>
          <a:xfrm flipH="1">
            <a:off x="-10109574" y="-8206375"/>
            <a:ext cx="13411350" cy="13178425"/>
            <a:chOff x="5912701" y="-8206375"/>
            <a:chExt cx="13411350" cy="13178425"/>
          </a:xfrm>
        </p:grpSpPr>
        <p:sp>
          <p:nvSpPr>
            <p:cNvPr id="327" name="Google Shape;327;p42"/>
            <p:cNvSpPr/>
            <p:nvPr/>
          </p:nvSpPr>
          <p:spPr>
            <a:xfrm rot="2700000" flipH="1">
              <a:off x="7756786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 rot="2700000" flipH="1">
              <a:off x="8575936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grpSp>
        <p:nvGrpSpPr>
          <p:cNvPr id="329" name="Google Shape;329;p42"/>
          <p:cNvGrpSpPr/>
          <p:nvPr/>
        </p:nvGrpSpPr>
        <p:grpSpPr>
          <a:xfrm flipH="1">
            <a:off x="3396876" y="539500"/>
            <a:ext cx="15546175" cy="15219175"/>
            <a:chOff x="-10109574" y="539500"/>
            <a:chExt cx="15546175" cy="15219175"/>
          </a:xfrm>
        </p:grpSpPr>
        <p:sp>
          <p:nvSpPr>
            <p:cNvPr id="330" name="Google Shape;330;p42"/>
            <p:cNvSpPr/>
            <p:nvPr/>
          </p:nvSpPr>
          <p:spPr>
            <a:xfrm rot="-2700000" flipH="1">
              <a:off x="-8265489" y="23835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31" name="Google Shape;331;p42"/>
            <p:cNvSpPr/>
            <p:nvPr/>
          </p:nvSpPr>
          <p:spPr>
            <a:xfrm rot="2700000" flipH="1">
              <a:off x="-5311514" y="501056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hoto slide options →">
  <p:cSld name="CUSTOM_23_1_1_1_1_2_1_1_1_1_1_1_1_1_1_3_1">
    <p:bg>
      <p:bgPr>
        <a:solidFill>
          <a:schemeClr val="accent5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70"/>
          <p:cNvSpPr txBox="1"/>
          <p:nvPr/>
        </p:nvSpPr>
        <p:spPr>
          <a:xfrm>
            <a:off x="2411725" y="2073000"/>
            <a:ext cx="6732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Photo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173" name="Google Shape;1173;p170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Background">
  <p:cSld name="CUSTOM_28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71"/>
          <p:cNvSpPr>
            <a:spLocks noGrp="1"/>
          </p:cNvSpPr>
          <p:nvPr>
            <p:ph type="pic" idx="2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Grid">
  <p:cSld name="CUSTOM_23_1_1_1_2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2"/>
          <p:cNvSpPr>
            <a:spLocks noGrp="1"/>
          </p:cNvSpPr>
          <p:nvPr>
            <p:ph type="pic" idx="2"/>
          </p:nvPr>
        </p:nvSpPr>
        <p:spPr>
          <a:xfrm>
            <a:off x="6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78" name="Google Shape;1178;p172"/>
          <p:cNvSpPr>
            <a:spLocks noGrp="1"/>
          </p:cNvSpPr>
          <p:nvPr>
            <p:ph type="pic" idx="3"/>
          </p:nvPr>
        </p:nvSpPr>
        <p:spPr>
          <a:xfrm>
            <a:off x="6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179" name="Google Shape;1179;p172"/>
          <p:cNvSpPr>
            <a:spLocks noGrp="1"/>
          </p:cNvSpPr>
          <p:nvPr>
            <p:ph type="pic" idx="4"/>
          </p:nvPr>
        </p:nvSpPr>
        <p:spPr>
          <a:xfrm>
            <a:off x="231381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0" name="Google Shape;1180;p172"/>
          <p:cNvSpPr>
            <a:spLocks noGrp="1"/>
          </p:cNvSpPr>
          <p:nvPr>
            <p:ph type="pic" idx="5"/>
          </p:nvPr>
        </p:nvSpPr>
        <p:spPr>
          <a:xfrm>
            <a:off x="231381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181" name="Google Shape;1181;p172"/>
          <p:cNvSpPr>
            <a:spLocks noGrp="1"/>
          </p:cNvSpPr>
          <p:nvPr>
            <p:ph type="pic" idx="6"/>
          </p:nvPr>
        </p:nvSpPr>
        <p:spPr>
          <a:xfrm>
            <a:off x="462757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2" name="Google Shape;1182;p172"/>
          <p:cNvSpPr>
            <a:spLocks noGrp="1"/>
          </p:cNvSpPr>
          <p:nvPr>
            <p:ph type="pic" idx="7"/>
          </p:nvPr>
        </p:nvSpPr>
        <p:spPr>
          <a:xfrm>
            <a:off x="462757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183" name="Google Shape;1183;p172"/>
          <p:cNvSpPr>
            <a:spLocks noGrp="1"/>
          </p:cNvSpPr>
          <p:nvPr>
            <p:ph type="pic" idx="8"/>
          </p:nvPr>
        </p:nvSpPr>
        <p:spPr>
          <a:xfrm>
            <a:off x="694132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72"/>
          <p:cNvSpPr>
            <a:spLocks noGrp="1"/>
          </p:cNvSpPr>
          <p:nvPr>
            <p:ph type="pic" idx="9"/>
          </p:nvPr>
        </p:nvSpPr>
        <p:spPr>
          <a:xfrm>
            <a:off x="694132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Mosaic">
  <p:cSld name="CUSTOM_23_1_1_1_2_1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73"/>
          <p:cNvSpPr>
            <a:spLocks noGrp="1"/>
          </p:cNvSpPr>
          <p:nvPr>
            <p:ph type="pic" idx="2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1187" name="Google Shape;1187;p173"/>
          <p:cNvSpPr>
            <a:spLocks noGrp="1"/>
          </p:cNvSpPr>
          <p:nvPr>
            <p:ph type="pic" idx="3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188" name="Google Shape;1188;p173"/>
          <p:cNvSpPr>
            <a:spLocks noGrp="1"/>
          </p:cNvSpPr>
          <p:nvPr>
            <p:ph type="pic" idx="4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1189" name="Google Shape;1189;p173"/>
          <p:cNvSpPr>
            <a:spLocks noGrp="1"/>
          </p:cNvSpPr>
          <p:nvPr>
            <p:ph type="pic" idx="5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1190" name="Google Shape;1190;p173"/>
          <p:cNvSpPr>
            <a:spLocks noGrp="1"/>
          </p:cNvSpPr>
          <p:nvPr>
            <p:ph type="pic" idx="6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1191" name="Google Shape;1191;p173"/>
          <p:cNvSpPr>
            <a:spLocks noGrp="1"/>
          </p:cNvSpPr>
          <p:nvPr>
            <p:ph type="pic" idx="7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1192" name="Google Shape;1192;p173"/>
          <p:cNvSpPr>
            <a:spLocks noGrp="1"/>
          </p:cNvSpPr>
          <p:nvPr>
            <p:ph type="pic" idx="8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1193" name="Google Shape;1193;p173"/>
          <p:cNvSpPr>
            <a:spLocks noGrp="1"/>
          </p:cNvSpPr>
          <p:nvPr>
            <p:ph type="pic" idx="9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0 Blank slides: brand color options →">
  <p:cSld name="CUSTOM_23_1_1_1_1_2_1_1_1_1_1_1_1_1_1">
    <p:bg>
      <p:bgPr>
        <a:solidFill>
          <a:schemeClr val="accent5"/>
        </a:solidFill>
        <a:effectLst/>
      </p:bgPr>
    </p:bg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74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colors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196" name="Google Shape;1196;p17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blank slide">
  <p:cSld name="CUSTOM_27"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White">
  <p:cSld name="CUSTOM_27_2"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Black">
  <p:cSld name="CUSTOM_26">
    <p:bg>
      <p:bgPr>
        <a:solidFill>
          <a:schemeClr val="dk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Gold">
  <p:cSld name="CUSTOM_27_1">
    <p:bg>
      <p:bgPr>
        <a:solidFill>
          <a:schemeClr val="accent1"/>
        </a:solid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Maroon">
  <p:cSld name="CUSTOM_26_1">
    <p:bg>
      <p:bgPr>
        <a:solidFill>
          <a:schemeClr val="accent2"/>
        </a:solidFill>
        <a:effectLst/>
      </p:bgPr>
    </p:bg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3"/>
          <p:cNvSpPr/>
          <p:nvPr/>
        </p:nvSpPr>
        <p:spPr>
          <a:xfrm rot="-2700000" flipH="1">
            <a:off x="-7770189" y="238358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342900" dist="66675" dir="10800000" algn="bl" rotWithShape="0">
              <a:schemeClr val="accent6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35" name="Google Shape;335;p43"/>
          <p:cNvGrpSpPr/>
          <p:nvPr/>
        </p:nvGrpSpPr>
        <p:grpSpPr>
          <a:xfrm>
            <a:off x="6293701" y="-8206375"/>
            <a:ext cx="12857675" cy="13178425"/>
            <a:chOff x="5684101" y="-8206375"/>
            <a:chExt cx="12857675" cy="13178425"/>
          </a:xfrm>
        </p:grpSpPr>
        <p:sp>
          <p:nvSpPr>
            <p:cNvPr id="336" name="Google Shape;336;p43"/>
            <p:cNvSpPr/>
            <p:nvPr/>
          </p:nvSpPr>
          <p:spPr>
            <a:xfrm rot="-2700000">
              <a:off x="7793661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37" name="Google Shape;337;p43"/>
            <p:cNvSpPr/>
            <p:nvPr/>
          </p:nvSpPr>
          <p:spPr>
            <a:xfrm rot="2700000" flipH="1">
              <a:off x="7528186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White">
  <p:cSld name="CUSTOM_23_1_1_2_1_1_1_1_1_1_1_1_1_1_1_2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180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Black">
  <p:cSld name="CUSTOM_22_1_1_1_1_1_1_1_1_1_1_1_1_1_1_1">
    <p:bg>
      <p:bgPr>
        <a:solidFill>
          <a:schemeClr val="dk1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181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Gold">
  <p:cSld name="CUSTOM_23_1_1_1_1_1_1_1_1_1_1_1_1_1_1_1">
    <p:bg>
      <p:bgPr>
        <a:solidFill>
          <a:schemeClr val="accent1"/>
        </a:solidFill>
        <a:effectLst/>
      </p:bgPr>
    </p:bg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18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Maroon">
  <p:cSld name="CUSTOM_23_1_1_1_1_2_1_1_1_1_1_1_1_1_1_1">
    <p:bg>
      <p:bgPr>
        <a:solidFill>
          <a:schemeClr val="accent2"/>
        </a:solidFill>
        <a:effectLst/>
      </p:bgPr>
    </p:bg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183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Photo">
  <p:cSld name="CUSTOM_23_1_1_2_1_1_1_1_1_1_1_1_1_1_1_1"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84"/>
          <p:cNvSpPr>
            <a:spLocks noGrp="1"/>
          </p:cNvSpPr>
          <p:nvPr>
            <p:ph type="pic" idx="2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12" name="Google Shape;1212;p184"/>
          <p:cNvGrpSpPr/>
          <p:nvPr/>
        </p:nvGrpSpPr>
        <p:grpSpPr>
          <a:xfrm>
            <a:off x="7867711" y="4336142"/>
            <a:ext cx="1295214" cy="651102"/>
            <a:chOff x="7867711" y="4336142"/>
            <a:chExt cx="1295214" cy="651102"/>
          </a:xfrm>
        </p:grpSpPr>
        <p:sp>
          <p:nvSpPr>
            <p:cNvPr id="1213" name="Google Shape;1213;p184"/>
            <p:cNvSpPr/>
            <p:nvPr/>
          </p:nvSpPr>
          <p:spPr>
            <a:xfrm>
              <a:off x="7878325" y="4399875"/>
              <a:ext cx="1284600" cy="540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14" name="Google Shape;1214;p184" descr="ASU_Horiz_RGB_Digital_MaroonGold.png"/>
            <p:cNvPicPr preferRelativeResize="0"/>
            <p:nvPr/>
          </p:nvPicPr>
          <p:blipFill rotWithShape="1">
            <a:blip r:embed="rId2">
              <a:alphaModFix/>
            </a:blip>
            <a:srcRect r="57818"/>
            <a:stretch/>
          </p:blipFill>
          <p:spPr>
            <a:xfrm>
              <a:off x="7867711" y="4336142"/>
              <a:ext cx="989550" cy="651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3 Blank slides: brand pattern options →">
  <p:cSld name="CUSTOM_23_1_1_1_1_2_1_1_1_1_1_1_1_1_1_3">
    <p:bg>
      <p:bgPr>
        <a:solidFill>
          <a:schemeClr val="accent5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85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patterns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217" name="Google Shape;1217;p18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White">
  <p:cSld name="CUSTOM_22_1_1_1_1_1_1_1_1_1_1_1_1_1_1_1_1"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186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Black">
  <p:cSld name="CUSTOM_23_1_1_2_1_1_1_1_1_1_1_1_1_1_1_1_1_2_1">
    <p:bg>
      <p:bgPr>
        <a:solidFill>
          <a:schemeClr val="dk1"/>
        </a:soli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187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White">
  <p:cSld name="CUSTOM_23_1_1_1_1_1_1_1_1_1_1_1_1_1_1_1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88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Black">
  <p:cSld name="CUSTOM_22_1_1_1_1_1_1_1_1_1_1_1_1_1_1_1_1_1_1">
    <p:bg>
      <p:bgPr>
        <a:solidFill>
          <a:schemeClr val="dk1"/>
        </a:solid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89"/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0" name="Google Shape;340;p44"/>
          <p:cNvGrpSpPr/>
          <p:nvPr/>
        </p:nvGrpSpPr>
        <p:grpSpPr>
          <a:xfrm>
            <a:off x="5684101" y="-8206375"/>
            <a:ext cx="13639950" cy="13178425"/>
            <a:chOff x="5684101" y="-8206375"/>
            <a:chExt cx="13639950" cy="13178425"/>
          </a:xfrm>
        </p:grpSpPr>
        <p:sp>
          <p:nvSpPr>
            <p:cNvPr id="341" name="Google Shape;341;p44"/>
            <p:cNvSpPr/>
            <p:nvPr/>
          </p:nvSpPr>
          <p:spPr>
            <a:xfrm rot="2700000" flipH="1">
              <a:off x="7528186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42" name="Google Shape;342;p44"/>
            <p:cNvSpPr/>
            <p:nvPr/>
          </p:nvSpPr>
          <p:spPr>
            <a:xfrm rot="2700000" flipH="1">
              <a:off x="8575936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grpSp>
        <p:nvGrpSpPr>
          <p:cNvPr id="343" name="Google Shape;343;p44"/>
          <p:cNvGrpSpPr/>
          <p:nvPr/>
        </p:nvGrpSpPr>
        <p:grpSpPr>
          <a:xfrm>
            <a:off x="-10109574" y="539500"/>
            <a:ext cx="15546175" cy="15219175"/>
            <a:chOff x="-10109574" y="539500"/>
            <a:chExt cx="15546175" cy="15219175"/>
          </a:xfrm>
        </p:grpSpPr>
        <p:sp>
          <p:nvSpPr>
            <p:cNvPr id="344" name="Google Shape;344;p44"/>
            <p:cNvSpPr/>
            <p:nvPr/>
          </p:nvSpPr>
          <p:spPr>
            <a:xfrm rot="-2700000" flipH="1">
              <a:off x="-8265489" y="23835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 rot="2700000" flipH="1">
              <a:off x="-5311514" y="501056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White">
  <p:cSld name="CUSTOM_23_1_1_2_1_1_1_1_1_1_1_1_1_1_1_1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190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Black">
  <p:cSld name="CUSTOM_22_1_1_1_1_1_1_1_1_1_1_1_1_1_1_1_1_2">
    <p:bg>
      <p:bgPr>
        <a:solidFill>
          <a:schemeClr val="dk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191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White">
  <p:cSld name="CUSTOM_22_1_1_1_1_1_1_1_1_1_1_1_1_1_1_1_1_3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92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92" descr="ASU_Horiz_RGB_Digital_MaroonGold.png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Black">
  <p:cSld name="CUSTOM_23_1_1_2_1_1_1_1_1_1_1_1_1_1_1_1_1_2_1_1">
    <p:bg>
      <p:bgPr>
        <a:solidFill>
          <a:schemeClr val="dk1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193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93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White">
  <p:cSld name="CUSTOM_23_1_1_1_1_1_1_1_1_1_1_1_1_1_1_1_1_1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194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94" descr="ASU_Horiz_RGB_Digital_MaroonGold.png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Black">
  <p:cSld name="CUSTOM_22_1_1_1_1_1_1_1_1_1_1_1_1_1_1_1_1_1_1_1">
    <p:bg>
      <p:bgPr>
        <a:solidFill>
          <a:schemeClr val="dk1"/>
        </a:solidFill>
        <a:effectLst/>
      </p:bgPr>
    </p:bg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95"/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95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White">
  <p:cSld name="CUSTOM_23_1_1_2_1_1_1_1_1_1_1_1_1_1_1_1_1_2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196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96" descr="ASU_Horiz_RGB_Digital_MaroonGold.png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Black">
  <p:cSld name="CUSTOM_22_1_1_1_1_1_1_1_1_1_1_1_1_1_1_1_1_2_1">
    <p:bg>
      <p:bgPr>
        <a:solidFill>
          <a:schemeClr val="dk1"/>
        </a:solidFill>
        <a:effectLst/>
      </p:bgPr>
    </p:bg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197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97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White">
  <p:cSld name="CUSTOM_23_1_1_2_1_1_1_1_1_1_1_1_1_1_1_1_1_1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98"/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Black">
  <p:cSld name="CUSTOM_23_1_1_2_1_1_1_1_1_1_1_1_1_1_1_1_1_1_2">
    <p:bg>
      <p:bgPr>
        <a:solidFill>
          <a:schemeClr val="dk1"/>
        </a:solidFill>
        <a:effectLst/>
      </p:bgPr>
    </p:bg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199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45"/>
          <p:cNvGrpSpPr/>
          <p:nvPr/>
        </p:nvGrpSpPr>
        <p:grpSpPr>
          <a:xfrm>
            <a:off x="-381149" y="-10106100"/>
            <a:ext cx="17488050" cy="22536300"/>
            <a:chOff x="-381149" y="-10106100"/>
            <a:chExt cx="17488050" cy="22536300"/>
          </a:xfrm>
        </p:grpSpPr>
        <p:sp>
          <p:nvSpPr>
            <p:cNvPr id="348" name="Google Shape;348;p45"/>
            <p:cNvSpPr/>
            <p:nvPr/>
          </p:nvSpPr>
          <p:spPr>
            <a:xfrm rot="8100000">
              <a:off x="1462936" y="-82620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49" name="Google Shape;349;p45"/>
            <p:cNvSpPr/>
            <p:nvPr/>
          </p:nvSpPr>
          <p:spPr>
            <a:xfrm rot="2700000">
              <a:off x="6358786" y="16820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350" name="Google Shape;350;p45"/>
          <p:cNvSpPr/>
          <p:nvPr/>
        </p:nvSpPr>
        <p:spPr>
          <a:xfrm rot="-2700000">
            <a:off x="-2861414" y="-229936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1430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51" name="Google Shape;351;p45"/>
          <p:cNvGrpSpPr/>
          <p:nvPr/>
        </p:nvGrpSpPr>
        <p:grpSpPr>
          <a:xfrm>
            <a:off x="1790551" y="-10620450"/>
            <a:ext cx="15815075" cy="18906350"/>
            <a:chOff x="1790551" y="-10620450"/>
            <a:chExt cx="15815075" cy="18906350"/>
          </a:xfrm>
        </p:grpSpPr>
        <p:sp>
          <p:nvSpPr>
            <p:cNvPr id="352" name="Google Shape;352;p45"/>
            <p:cNvSpPr/>
            <p:nvPr/>
          </p:nvSpPr>
          <p:spPr>
            <a:xfrm rot="-2700000">
              <a:off x="3634636" y="-87763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53" name="Google Shape;353;p45"/>
            <p:cNvSpPr/>
            <p:nvPr/>
          </p:nvSpPr>
          <p:spPr>
            <a:xfrm rot="-2700000">
              <a:off x="6857511" y="-24622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713275" y="698375"/>
            <a:ext cx="29322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ubTitle" idx="1"/>
          </p:nvPr>
        </p:nvSpPr>
        <p:spPr>
          <a:xfrm>
            <a:off x="713225" y="1460450"/>
            <a:ext cx="2932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713225" y="3611950"/>
            <a:ext cx="4209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</a:t>
            </a:r>
            <a:endParaRPr sz="1200" u="sng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White">
  <p:cSld name="CUSTOM_23_1_1_2_1_1_1_1_1_1_1_1_1_1_1_1_1_1_3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200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5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Black">
  <p:cSld name="CUSTOM_23_1_1_2_1_1_1_1_1_1_1_1_1_1_1_1_1_1_2_1">
    <p:bg>
      <p:bgPr>
        <a:solidFill>
          <a:schemeClr val="dk1"/>
        </a:solidFill>
        <a:effectLst/>
      </p:bgPr>
    </p:bg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201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-1725"/>
            <a:ext cx="9144003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White">
  <p:cSld name="CUSTOM_23_1_1_2_1_1_1_1_1_1_1_1_1_1_1_1_1_1_3_1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202"/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Black">
  <p:cSld name="CUSTOM_23_1_1_2_1_1_1_1_1_1_1_1_1_1_1_1_1_1_2_1_1">
    <p:bg>
      <p:bgPr>
        <a:solidFill>
          <a:schemeClr val="dk1"/>
        </a:solidFill>
        <a:effectLst/>
      </p:bgPr>
    </p:bg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203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 Not intended for use. Included so the full ASU color palette is available for your use in the color picker.">
  <p:cSld name="CUSTOM_32">
    <p:bg>
      <p:bgPr>
        <a:solidFill>
          <a:schemeClr val="accent5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04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b="1">
                <a:solidFill>
                  <a:srgbClr val="BFBFBF"/>
                </a:solidFill>
              </a:rPr>
              <a:t>ASU color palette</a:t>
            </a:r>
            <a:br>
              <a:rPr lang="en" sz="3200" b="1">
                <a:solidFill>
                  <a:srgbClr val="191919"/>
                </a:solidFill>
              </a:rPr>
            </a:br>
            <a:r>
              <a:rPr lang="en" b="1">
                <a:solidFill>
                  <a:srgbClr val="FFFFFF"/>
                </a:solidFill>
                <a:highlight>
                  <a:srgbClr val="BFBFBF"/>
                </a:highlight>
              </a:rPr>
              <a:t>Not intended for use: This slide ensures the expanded ASU color palette is in your color picker.</a:t>
            </a:r>
            <a:r>
              <a:rPr lang="en" sz="1300" b="1">
                <a:solidFill>
                  <a:srgbClr val="FFFFFF"/>
                </a:solidFill>
                <a:highlight>
                  <a:srgbClr val="BFBFBF"/>
                </a:highlight>
              </a:rPr>
              <a:t> </a:t>
            </a:r>
            <a:endParaRPr sz="1300" b="1">
              <a:solidFill>
                <a:srgbClr val="FFFFFF"/>
              </a:solidFill>
              <a:highlight>
                <a:srgbClr val="BFBFBF"/>
              </a:highlight>
            </a:endParaRPr>
          </a:p>
        </p:txBody>
      </p:sp>
      <p:graphicFrame>
        <p:nvGraphicFramePr>
          <p:cNvPr id="1262" name="Google Shape;1262;p204"/>
          <p:cNvGraphicFramePr/>
          <p:nvPr/>
        </p:nvGraphicFramePr>
        <p:xfrm>
          <a:off x="419007" y="10032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{BE7DDA9C-6A15-4607-8055-BA7C719A444E}</a:tableStyleId>
              </a:tblPr>
              <a:tblGrid>
                <a:gridCol w="9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Primary colors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. These should be your first color choices and used more prominently than secondary colors</a:t>
                      </a:r>
                      <a:endParaRPr sz="8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Gold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#FFC627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#8C1D40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#FFFFFF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Secondary colors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. Use as accents. Only use in addition to primary. May not to be used without primary brand colors. </a:t>
                      </a:r>
                      <a:endParaRPr sz="6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Gree</a:t>
                      </a: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n</a:t>
                      </a: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 #78BE20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Blue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#00A3E0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#FF7F32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#AF674B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#4AB7C4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Pink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#E74973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#747474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>
                          <a:solidFill>
                            <a:srgbClr val="BFBFBF"/>
                          </a:solidFill>
                        </a:rPr>
                        <a:t>ASU Grayscale. 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For text, line and fill colors. ASU Gray is a part of this scale.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Black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1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#191919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2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#484848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#747474</a:t>
                      </a:r>
                      <a:b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Gray 3)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4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#BFBFBF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5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#D0D0D0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6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#E8E8E8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</a:t>
                      </a: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7</a:t>
                      </a: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 #FAFAFA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#FFFFFF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>
                          <a:solidFill>
                            <a:srgbClr val="BFBFBF"/>
                          </a:solidFill>
                        </a:rPr>
                        <a:t>Color tints.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 Brand palette tint variations for use in data visualizations and spreadsheets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Gold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#FFF1C9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Maroon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#DFC9CF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#E9F5DB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Blue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#D6F0FA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#FFEADE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#EBD9D2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#D2EDF0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#F9D1DC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63" name="Google Shape;1263;p204"/>
          <p:cNvGraphicFramePr/>
          <p:nvPr/>
        </p:nvGraphicFramePr>
        <p:xfrm>
          <a:off x="5969457" y="4075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{BE7DDA9C-6A15-4607-8055-BA7C719A444E}</a:tableStyleId>
              </a:tblPr>
              <a:tblGrid>
                <a:gridCol w="2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Error Red</a:t>
                      </a:r>
                      <a:endParaRPr sz="6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BFBFBF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BFBFBF"/>
                          </a:solidFill>
                        </a:rPr>
                      </a:br>
                      <a:endParaRPr sz="6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 to indicate system errors, issues or negative number values.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4570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64" name="Google Shape;1264;p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5800" y="1304137"/>
            <a:ext cx="1376100" cy="1467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204"/>
          <p:cNvSpPr/>
          <p:nvPr/>
        </p:nvSpPr>
        <p:spPr>
          <a:xfrm>
            <a:off x="7727200" y="916675"/>
            <a:ext cx="273300" cy="336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gold">
  <p:cSld name="CUSTOM_20_1_2_1">
    <p:bg>
      <p:bgPr>
        <a:solidFill>
          <a:schemeClr val="accent1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05"/>
          <p:cNvSpPr txBox="1">
            <a:spLocks noGrp="1"/>
          </p:cNvSpPr>
          <p:nvPr>
            <p:ph type="title"/>
          </p:nvPr>
        </p:nvSpPr>
        <p:spPr>
          <a:xfrm>
            <a:off x="573025" y="4724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268" name="Google Shape;1268;p205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729" t="13552" r="59274" b="16227"/>
          <a:stretch/>
        </p:blipFill>
        <p:spPr>
          <a:xfrm>
            <a:off x="8116825" y="4576775"/>
            <a:ext cx="8679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— white">
  <p:cSld name="CUSTOM_22_1_1_1_1_2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0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206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1 column — white">
  <p:cSld name="CUSTOM_23_1_1_1_1_1_1_1_1_1_1_1_1_1_2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0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subtitle — white">
  <p:cSld name="CUSTOM_22_1_1_1_1_1_3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0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208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7" name="Google Shape;1277;p208"/>
          <p:cNvSpPr txBox="1">
            <a:spLocks noGrp="1"/>
          </p:cNvSpPr>
          <p:nvPr>
            <p:ph type="subTitle" idx="2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gold 1">
  <p:cSld name="CUSTOM_23_1_1_3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09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0" name="Google Shape;1280;p20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209"/>
          <p:cNvSpPr txBox="1">
            <a:spLocks noGrp="1"/>
          </p:cNvSpPr>
          <p:nvPr>
            <p:ph type="title"/>
          </p:nvPr>
        </p:nvSpPr>
        <p:spPr>
          <a:xfrm>
            <a:off x="436325" y="1816625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46"/>
          <p:cNvGrpSpPr/>
          <p:nvPr/>
        </p:nvGrpSpPr>
        <p:grpSpPr>
          <a:xfrm flipH="1">
            <a:off x="-8702574" y="-10106100"/>
            <a:ext cx="17488050" cy="22536300"/>
            <a:chOff x="-381149" y="-10106100"/>
            <a:chExt cx="17488050" cy="22536300"/>
          </a:xfrm>
        </p:grpSpPr>
        <p:sp>
          <p:nvSpPr>
            <p:cNvPr id="359" name="Google Shape;359;p46"/>
            <p:cNvSpPr/>
            <p:nvPr/>
          </p:nvSpPr>
          <p:spPr>
            <a:xfrm rot="8100000">
              <a:off x="1462936" y="-82620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60" name="Google Shape;360;p46"/>
            <p:cNvSpPr/>
            <p:nvPr/>
          </p:nvSpPr>
          <p:spPr>
            <a:xfrm rot="2700000">
              <a:off x="6358786" y="16820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361" name="Google Shape;361;p46"/>
          <p:cNvSpPr/>
          <p:nvPr/>
        </p:nvSpPr>
        <p:spPr>
          <a:xfrm rot="2700000" flipH="1">
            <a:off x="2361711" y="-229936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1430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62" name="Google Shape;362;p46"/>
          <p:cNvGrpSpPr/>
          <p:nvPr/>
        </p:nvGrpSpPr>
        <p:grpSpPr>
          <a:xfrm flipH="1">
            <a:off x="-9201299" y="-10620450"/>
            <a:ext cx="15815075" cy="18906350"/>
            <a:chOff x="1790551" y="-10620450"/>
            <a:chExt cx="15815075" cy="18906350"/>
          </a:xfrm>
        </p:grpSpPr>
        <p:sp>
          <p:nvSpPr>
            <p:cNvPr id="363" name="Google Shape;363;p46"/>
            <p:cNvSpPr/>
            <p:nvPr/>
          </p:nvSpPr>
          <p:spPr>
            <a:xfrm rot="-2700000">
              <a:off x="3634636" y="-87763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64" name="Google Shape;364;p46"/>
            <p:cNvSpPr/>
            <p:nvPr/>
          </p:nvSpPr>
          <p:spPr>
            <a:xfrm rot="-2700000">
              <a:off x="6857511" y="-24622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 — white">
  <p:cSld name="CUSTOM_22_1_1_1_1_1_1_1_1_1_1_1_1_1_2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21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/>
          <p:nvPr/>
        </p:nvSpPr>
        <p:spPr>
          <a:xfrm rot="-2700000" flipH="1">
            <a:off x="-7770189" y="238358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342900" dist="66675" dir="10800000" algn="bl" rotWithShape="0">
              <a:schemeClr val="accent6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367" name="Google Shape;367;p47"/>
          <p:cNvGrpSpPr/>
          <p:nvPr/>
        </p:nvGrpSpPr>
        <p:grpSpPr>
          <a:xfrm>
            <a:off x="5684101" y="-8206375"/>
            <a:ext cx="13639950" cy="13178425"/>
            <a:chOff x="5684101" y="-8206375"/>
            <a:chExt cx="13639950" cy="13178425"/>
          </a:xfrm>
        </p:grpSpPr>
        <p:sp>
          <p:nvSpPr>
            <p:cNvPr id="368" name="Google Shape;368;p47"/>
            <p:cNvSpPr/>
            <p:nvPr/>
          </p:nvSpPr>
          <p:spPr>
            <a:xfrm rot="-2700000">
              <a:off x="7793661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69" name="Google Shape;369;p47"/>
            <p:cNvSpPr/>
            <p:nvPr/>
          </p:nvSpPr>
          <p:spPr>
            <a:xfrm rot="2700000" flipH="1">
              <a:off x="7528186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70" name="Google Shape;370;p47"/>
            <p:cNvSpPr/>
            <p:nvPr/>
          </p:nvSpPr>
          <p:spPr>
            <a:xfrm rot="2700000" flipH="1">
              <a:off x="8575936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0"/>
          <p:cNvGrpSpPr/>
          <p:nvPr/>
        </p:nvGrpSpPr>
        <p:grpSpPr>
          <a:xfrm flipH="1">
            <a:off x="-8702574" y="-10106100"/>
            <a:ext cx="17488050" cy="22536300"/>
            <a:chOff x="-381149" y="-10106100"/>
            <a:chExt cx="17488050" cy="22536300"/>
          </a:xfrm>
        </p:grpSpPr>
        <p:sp>
          <p:nvSpPr>
            <p:cNvPr id="210" name="Google Shape;210;p30"/>
            <p:cNvSpPr/>
            <p:nvPr/>
          </p:nvSpPr>
          <p:spPr>
            <a:xfrm rot="8100000">
              <a:off x="1462936" y="-82620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 rot="2700000">
              <a:off x="6358786" y="16820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12" name="Google Shape;212;p30"/>
          <p:cNvSpPr/>
          <p:nvPr/>
        </p:nvSpPr>
        <p:spPr>
          <a:xfrm rot="2700000" flipH="1">
            <a:off x="2361711" y="-229936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1430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13" name="Google Shape;213;p30"/>
          <p:cNvGrpSpPr/>
          <p:nvPr/>
        </p:nvGrpSpPr>
        <p:grpSpPr>
          <a:xfrm flipH="1">
            <a:off x="-9201299" y="-10620450"/>
            <a:ext cx="15815075" cy="18906350"/>
            <a:chOff x="1790551" y="-10620450"/>
            <a:chExt cx="15815075" cy="18906350"/>
          </a:xfrm>
        </p:grpSpPr>
        <p:sp>
          <p:nvSpPr>
            <p:cNvPr id="214" name="Google Shape;214;p30"/>
            <p:cNvSpPr/>
            <p:nvPr/>
          </p:nvSpPr>
          <p:spPr>
            <a:xfrm rot="-2700000">
              <a:off x="3634636" y="-87763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 rot="-2700000">
              <a:off x="6857511" y="-24622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3363175" y="2516025"/>
            <a:ext cx="5067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 idx="2" hasCustomPrompt="1"/>
          </p:nvPr>
        </p:nvSpPr>
        <p:spPr>
          <a:xfrm>
            <a:off x="7529875" y="1209475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3363175" y="3268750"/>
            <a:ext cx="50676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Gold">
  <p:cSld name="CUSTOM_23_1_1_3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Background">
  <p:cSld name="CUSTOM_28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>
            <a:spLocks noGrp="1"/>
          </p:cNvSpPr>
          <p:nvPr>
            <p:ph type="pic" idx="2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blank slide">
  <p:cSld name="CUSTOM_27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">
  <p:cSld name="CUSTOM_22_1_1_1_1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271600" cy="31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This is the official ASU Presentation template theme">
  <p:cSld name="CUSTOM_21">
    <p:bg>
      <p:bgPr>
        <a:solidFill>
          <a:schemeClr val="accen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6424" t="21559" r="59273" b="21284"/>
          <a:stretch/>
        </p:blipFill>
        <p:spPr>
          <a:xfrm>
            <a:off x="407500" y="297225"/>
            <a:ext cx="910050" cy="4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/>
          <p:nvPr/>
        </p:nvSpPr>
        <p:spPr>
          <a:xfrm>
            <a:off x="420625" y="842150"/>
            <a:ext cx="8275200" cy="29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>
                <a:solidFill>
                  <a:schemeClr val="dk1"/>
                </a:solidFill>
              </a:rPr>
              <a:t>Official 2025 </a:t>
            </a:r>
            <a:br>
              <a:rPr lang="en" sz="6600" b="1">
                <a:solidFill>
                  <a:schemeClr val="dk1"/>
                </a:solidFill>
              </a:rPr>
            </a:br>
            <a:r>
              <a:rPr lang="en" sz="6600" b="1">
                <a:solidFill>
                  <a:schemeClr val="dk1"/>
                </a:solidFill>
              </a:rPr>
              <a:t>ASU presentation template </a:t>
            </a:r>
            <a:endParaRPr sz="6600" b="1">
              <a:solidFill>
                <a:schemeClr val="dk1"/>
              </a:solidFill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420625" y="4666750"/>
            <a:ext cx="74079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highlight>
                  <a:schemeClr val="dk1"/>
                </a:highlight>
              </a:rPr>
              <a:t>From Enterprise Brand Strategy and Management</a:t>
            </a:r>
            <a:endParaRPr sz="3600"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options →">
  <p:cSld name="CUSTOM_21_2">
    <p:bg>
      <p:bgPr>
        <a:solidFill>
          <a:schemeClr val="accent5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/>
        </p:nvSpPr>
        <p:spPr>
          <a:xfrm>
            <a:off x="2411725" y="2070728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393" name="Google Shape;393;p5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White">
  <p:cSld name="CUSTOM_20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6" name="Google Shape;396;p55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97" name="Google Shape;397;p55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Black">
  <p:cSld name="CUSTOM_20_2_1">
    <p:bg>
      <p:bgPr>
        <a:solidFill>
          <a:schemeClr val="dk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01" name="Google Shape;401;p56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Gold">
  <p:cSld name="CUSTOM_20_2_2">
    <p:bg>
      <p:bgPr>
        <a:solidFill>
          <a:schemeClr val="accen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4" name="Google Shape;404;p57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05" name="Google Shape;405;p57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Maroon">
  <p:cSld name="CUSTOM_20_2_3">
    <p:bg>
      <p:bgPr>
        <a:solidFill>
          <a:schemeClr val="accen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8" name="Google Shape;408;p58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09" name="Google Shape;409;p58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2" name="Google Shape;222;p31"/>
          <p:cNvGrpSpPr/>
          <p:nvPr/>
        </p:nvGrpSpPr>
        <p:grpSpPr>
          <a:xfrm>
            <a:off x="2734776" y="539500"/>
            <a:ext cx="15903475" cy="15906900"/>
            <a:chOff x="2734776" y="539500"/>
            <a:chExt cx="15903475" cy="15906900"/>
          </a:xfrm>
        </p:grpSpPr>
        <p:sp>
          <p:nvSpPr>
            <p:cNvPr id="223" name="Google Shape;223;p31"/>
            <p:cNvSpPr/>
            <p:nvPr/>
          </p:nvSpPr>
          <p:spPr>
            <a:xfrm rot="2700000">
              <a:off x="7890136" y="23835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 rot="-2700000">
              <a:off x="4578861" y="56982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grpSp>
        <p:nvGrpSpPr>
          <p:cNvPr id="225" name="Google Shape;225;p31"/>
          <p:cNvGrpSpPr/>
          <p:nvPr/>
        </p:nvGrpSpPr>
        <p:grpSpPr>
          <a:xfrm>
            <a:off x="-10300074" y="-8206375"/>
            <a:ext cx="13639950" cy="13178425"/>
            <a:chOff x="-10300074" y="-8206375"/>
            <a:chExt cx="13639950" cy="13178425"/>
          </a:xfrm>
        </p:grpSpPr>
        <p:sp>
          <p:nvSpPr>
            <p:cNvPr id="226" name="Google Shape;226;p31"/>
            <p:cNvSpPr/>
            <p:nvPr/>
          </p:nvSpPr>
          <p:spPr>
            <a:xfrm rot="-2700000">
              <a:off x="-7408239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 rot="-2700000">
              <a:off x="-8455989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White">
  <p:cSld name="CUSTOM_19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2" name="Google Shape;412;p59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13" name="Google Shape;413;p59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Black">
  <p:cSld name="CUSTOM_19_1_3">
    <p:bg>
      <p:bgPr>
        <a:solidFill>
          <a:schemeClr val="dk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6" name="Google Shape;416;p60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17" name="Google Shape;417;p60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Gold">
  <p:cSld name="CUSTOM_19_1_3_1">
    <p:bg>
      <p:bgPr>
        <a:solidFill>
          <a:schemeClr val="accen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0" name="Google Shape;420;p61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21" name="Google Shape;421;p61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Maroon">
  <p:cSld name="CUSTOM_19_1_3_1_1">
    <p:bg>
      <p:bgPr>
        <a:solidFill>
          <a:schemeClr val="accent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4" name="Google Shape;424;p62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3 Title slide">
  <p:cSld name="CUSTOM_23_1_1_1_1_1_1_2_1_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>
            <a:spLocks noGrp="1"/>
          </p:cNvSpPr>
          <p:nvPr>
            <p:ph type="pic" idx="2"/>
          </p:nvPr>
        </p:nvSpPr>
        <p:spPr>
          <a:xfrm>
            <a:off x="0" y="-9225"/>
            <a:ext cx="9153300" cy="31353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63"/>
          <p:cNvSpPr txBox="1">
            <a:spLocks noGrp="1"/>
          </p:cNvSpPr>
          <p:nvPr>
            <p:ph type="title"/>
          </p:nvPr>
        </p:nvSpPr>
        <p:spPr>
          <a:xfrm>
            <a:off x="420625" y="2569475"/>
            <a:ext cx="8275500" cy="6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182875" rIns="18287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29" name="Google Shape;429;p6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993" t="13045" r="2039" b="14158"/>
          <a:stretch/>
        </p:blipFill>
        <p:spPr>
          <a:xfrm>
            <a:off x="7070229" y="4512686"/>
            <a:ext cx="1724150" cy="3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3"/>
          <p:cNvSpPr txBox="1">
            <a:spLocks noGrp="1"/>
          </p:cNvSpPr>
          <p:nvPr>
            <p:ph type="body" idx="1"/>
          </p:nvPr>
        </p:nvSpPr>
        <p:spPr>
          <a:xfrm>
            <a:off x="4197100" y="3298600"/>
            <a:ext cx="4315800" cy="8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63"/>
          <p:cNvSpPr txBox="1">
            <a:spLocks noGrp="1"/>
          </p:cNvSpPr>
          <p:nvPr>
            <p:ph type="subTitle" idx="3"/>
          </p:nvPr>
        </p:nvSpPr>
        <p:spPr>
          <a:xfrm>
            <a:off x="630950" y="3298600"/>
            <a:ext cx="3456300" cy="8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genda slide options →">
  <p:cSld name="CUSTOM_21_1">
    <p:bg>
      <p:bgPr>
        <a:solidFill>
          <a:schemeClr val="accent5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Agenda and schedule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434" name="Google Shape;434;p6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1 Agenda slide">
  <p:cSld name="CUSTOM_20_1"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cxnSp>
        <p:nvCxnSpPr>
          <p:cNvPr id="437" name="Google Shape;437;p65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w="28575" cap="flat" cmpd="sng">
            <a:solidFill>
              <a:srgbClr val="FFC6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65"/>
          <p:cNvSpPr txBox="1">
            <a:spLocks noGrp="1"/>
          </p:cNvSpPr>
          <p:nvPr>
            <p:ph type="body" idx="1"/>
          </p:nvPr>
        </p:nvSpPr>
        <p:spPr>
          <a:xfrm>
            <a:off x="4197100" y="994550"/>
            <a:ext cx="4498800" cy="316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2 Agenda slide">
  <p:cSld name="CUSTOM_20_1_3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>
            <a:spLocks noGrp="1"/>
          </p:cNvSpPr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66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6"/>
          <p:cNvSpPr txBox="1">
            <a:spLocks noGrp="1"/>
          </p:cNvSpPr>
          <p:nvPr>
            <p:ph type="body" idx="1"/>
          </p:nvPr>
        </p:nvSpPr>
        <p:spPr>
          <a:xfrm>
            <a:off x="5072075" y="1012025"/>
            <a:ext cx="3624000" cy="31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3 Agenda slide">
  <p:cSld name="CUSTOM_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67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46" name="Google Shape;446;p67"/>
          <p:cNvSpPr txBox="1">
            <a:spLocks noGrp="1"/>
          </p:cNvSpPr>
          <p:nvPr>
            <p:ph type="title" idx="2"/>
          </p:nvPr>
        </p:nvSpPr>
        <p:spPr>
          <a:xfrm>
            <a:off x="420625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67"/>
          <p:cNvSpPr txBox="1">
            <a:spLocks noGrp="1"/>
          </p:cNvSpPr>
          <p:nvPr>
            <p:ph type="body" idx="3"/>
          </p:nvPr>
        </p:nvSpPr>
        <p:spPr>
          <a:xfrm>
            <a:off x="424600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8" name="Google Shape;448;p67"/>
          <p:cNvSpPr txBox="1">
            <a:spLocks noGrp="1"/>
          </p:cNvSpPr>
          <p:nvPr>
            <p:ph type="title" idx="4"/>
          </p:nvPr>
        </p:nvSpPr>
        <p:spPr>
          <a:xfrm>
            <a:off x="2514600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7"/>
          <p:cNvSpPr txBox="1">
            <a:spLocks noGrp="1"/>
          </p:cNvSpPr>
          <p:nvPr>
            <p:ph type="body" idx="5"/>
          </p:nvPr>
        </p:nvSpPr>
        <p:spPr>
          <a:xfrm>
            <a:off x="2518575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0" name="Google Shape;450;p67"/>
          <p:cNvSpPr txBox="1">
            <a:spLocks noGrp="1"/>
          </p:cNvSpPr>
          <p:nvPr>
            <p:ph type="title" idx="6"/>
          </p:nvPr>
        </p:nvSpPr>
        <p:spPr>
          <a:xfrm>
            <a:off x="4608575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67"/>
          <p:cNvSpPr txBox="1">
            <a:spLocks noGrp="1"/>
          </p:cNvSpPr>
          <p:nvPr>
            <p:ph type="body" idx="7"/>
          </p:nvPr>
        </p:nvSpPr>
        <p:spPr>
          <a:xfrm>
            <a:off x="4612550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2" name="Google Shape;452;p67"/>
          <p:cNvSpPr txBox="1">
            <a:spLocks noGrp="1"/>
          </p:cNvSpPr>
          <p:nvPr>
            <p:ph type="title" idx="8"/>
          </p:nvPr>
        </p:nvSpPr>
        <p:spPr>
          <a:xfrm>
            <a:off x="6702550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67"/>
          <p:cNvSpPr txBox="1">
            <a:spLocks noGrp="1"/>
          </p:cNvSpPr>
          <p:nvPr>
            <p:ph type="body" idx="9"/>
          </p:nvPr>
        </p:nvSpPr>
        <p:spPr>
          <a:xfrm>
            <a:off x="6706525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erson feature slide options →">
  <p:cSld name="CUSTOM_21_1_1">
    <p:bg>
      <p:bgPr>
        <a:solidFill>
          <a:schemeClr val="accent5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/>
        </p:nvSpPr>
        <p:spPr>
          <a:xfrm>
            <a:off x="2411725" y="10756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People and presenter  feature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456" name="Google Shape;456;p68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"/>
              <a:buNone/>
              <a:defRPr sz="2400" b="1"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grpSp>
        <p:nvGrpSpPr>
          <p:cNvPr id="234" name="Google Shape;234;p32"/>
          <p:cNvGrpSpPr/>
          <p:nvPr/>
        </p:nvGrpSpPr>
        <p:grpSpPr>
          <a:xfrm flipH="1">
            <a:off x="-9690474" y="539500"/>
            <a:ext cx="15903475" cy="15906900"/>
            <a:chOff x="2734776" y="539500"/>
            <a:chExt cx="15903475" cy="15906900"/>
          </a:xfrm>
        </p:grpSpPr>
        <p:sp>
          <p:nvSpPr>
            <p:cNvPr id="235" name="Google Shape;235;p32"/>
            <p:cNvSpPr/>
            <p:nvPr/>
          </p:nvSpPr>
          <p:spPr>
            <a:xfrm rot="2700000">
              <a:off x="7890136" y="23835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36" name="Google Shape;236;p32"/>
            <p:cNvSpPr/>
            <p:nvPr/>
          </p:nvSpPr>
          <p:spPr>
            <a:xfrm rot="-2700000">
              <a:off x="4578861" y="56982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grpSp>
        <p:nvGrpSpPr>
          <p:cNvPr id="237" name="Google Shape;237;p32"/>
          <p:cNvGrpSpPr/>
          <p:nvPr/>
        </p:nvGrpSpPr>
        <p:grpSpPr>
          <a:xfrm flipH="1">
            <a:off x="5607901" y="-8206375"/>
            <a:ext cx="13639950" cy="13178425"/>
            <a:chOff x="-10300074" y="-8206375"/>
            <a:chExt cx="13639950" cy="13178425"/>
          </a:xfrm>
        </p:grpSpPr>
        <p:sp>
          <p:nvSpPr>
            <p:cNvPr id="238" name="Google Shape;238;p32"/>
            <p:cNvSpPr/>
            <p:nvPr/>
          </p:nvSpPr>
          <p:spPr>
            <a:xfrm rot="-2700000">
              <a:off x="-7408239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 rot="-2700000">
              <a:off x="-8455989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4 person">
  <p:cSld name="CUSTOM_23_1_1_1_1_1_1_2_1_1_1_1_2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>
            <a:spLocks noGrp="1"/>
          </p:cNvSpPr>
          <p:nvPr>
            <p:ph type="pic" idx="2"/>
          </p:nvPr>
        </p:nvSpPr>
        <p:spPr>
          <a:xfrm>
            <a:off x="424902" y="1331576"/>
            <a:ext cx="1586700" cy="1586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69"/>
          <p:cNvSpPr txBox="1">
            <a:spLocks noGrp="1"/>
          </p:cNvSpPr>
          <p:nvPr>
            <p:ph type="body" idx="1"/>
          </p:nvPr>
        </p:nvSpPr>
        <p:spPr>
          <a:xfrm>
            <a:off x="42327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60" name="Google Shape;460;p69"/>
          <p:cNvSpPr>
            <a:spLocks noGrp="1"/>
          </p:cNvSpPr>
          <p:nvPr>
            <p:ph type="pic" idx="3"/>
          </p:nvPr>
        </p:nvSpPr>
        <p:spPr>
          <a:xfrm>
            <a:off x="2516227" y="1331576"/>
            <a:ext cx="1586700" cy="1586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69"/>
          <p:cNvSpPr>
            <a:spLocks noGrp="1"/>
          </p:cNvSpPr>
          <p:nvPr>
            <p:ph type="pic" idx="4"/>
          </p:nvPr>
        </p:nvSpPr>
        <p:spPr>
          <a:xfrm>
            <a:off x="4607552" y="1331576"/>
            <a:ext cx="1586700" cy="1586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69"/>
          <p:cNvSpPr>
            <a:spLocks noGrp="1"/>
          </p:cNvSpPr>
          <p:nvPr>
            <p:ph type="pic" idx="5"/>
          </p:nvPr>
        </p:nvSpPr>
        <p:spPr>
          <a:xfrm>
            <a:off x="6698877" y="1331576"/>
            <a:ext cx="1586700" cy="1586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69"/>
          <p:cNvSpPr txBox="1">
            <a:spLocks noGrp="1"/>
          </p:cNvSpPr>
          <p:nvPr>
            <p:ph type="body" idx="6"/>
          </p:nvPr>
        </p:nvSpPr>
        <p:spPr>
          <a:xfrm>
            <a:off x="42327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69"/>
          <p:cNvSpPr txBox="1">
            <a:spLocks noGrp="1"/>
          </p:cNvSpPr>
          <p:nvPr>
            <p:ph type="body" idx="7"/>
          </p:nvPr>
        </p:nvSpPr>
        <p:spPr>
          <a:xfrm>
            <a:off x="251622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65" name="Google Shape;465;p69"/>
          <p:cNvSpPr txBox="1">
            <a:spLocks noGrp="1"/>
          </p:cNvSpPr>
          <p:nvPr>
            <p:ph type="body" idx="8"/>
          </p:nvPr>
        </p:nvSpPr>
        <p:spPr>
          <a:xfrm>
            <a:off x="251622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69"/>
          <p:cNvSpPr txBox="1">
            <a:spLocks noGrp="1"/>
          </p:cNvSpPr>
          <p:nvPr>
            <p:ph type="body" idx="9"/>
          </p:nvPr>
        </p:nvSpPr>
        <p:spPr>
          <a:xfrm>
            <a:off x="460917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67" name="Google Shape;467;p69"/>
          <p:cNvSpPr txBox="1">
            <a:spLocks noGrp="1"/>
          </p:cNvSpPr>
          <p:nvPr>
            <p:ph type="body" idx="13"/>
          </p:nvPr>
        </p:nvSpPr>
        <p:spPr>
          <a:xfrm>
            <a:off x="460917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69"/>
          <p:cNvSpPr txBox="1">
            <a:spLocks noGrp="1"/>
          </p:cNvSpPr>
          <p:nvPr>
            <p:ph type="body" idx="14"/>
          </p:nvPr>
        </p:nvSpPr>
        <p:spPr>
          <a:xfrm>
            <a:off x="670212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69" name="Google Shape;469;p69"/>
          <p:cNvSpPr txBox="1">
            <a:spLocks noGrp="1"/>
          </p:cNvSpPr>
          <p:nvPr>
            <p:ph type="body" idx="15"/>
          </p:nvPr>
        </p:nvSpPr>
        <p:spPr>
          <a:xfrm>
            <a:off x="670212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6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69"/>
          <p:cNvSpPr txBox="1">
            <a:spLocks noGrp="1"/>
          </p:cNvSpPr>
          <p:nvPr>
            <p:ph type="subTitle" idx="16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8 person">
  <p:cSld name="CUSTOM_23_1_1_1_1_1_1_2_1_1_1_1_2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>
            <a:spLocks noGrp="1"/>
          </p:cNvSpPr>
          <p:nvPr>
            <p:ph type="pic" idx="2"/>
          </p:nvPr>
        </p:nvSpPr>
        <p:spPr>
          <a:xfrm>
            <a:off x="424901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70"/>
          <p:cNvSpPr txBox="1">
            <a:spLocks noGrp="1"/>
          </p:cNvSpPr>
          <p:nvPr>
            <p:ph type="body" idx="1"/>
          </p:nvPr>
        </p:nvSpPr>
        <p:spPr>
          <a:xfrm>
            <a:off x="423275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75" name="Google Shape;475;p70"/>
          <p:cNvSpPr>
            <a:spLocks noGrp="1"/>
          </p:cNvSpPr>
          <p:nvPr>
            <p:ph type="pic" idx="3"/>
          </p:nvPr>
        </p:nvSpPr>
        <p:spPr>
          <a:xfrm>
            <a:off x="2521314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70"/>
          <p:cNvSpPr>
            <a:spLocks noGrp="1"/>
          </p:cNvSpPr>
          <p:nvPr>
            <p:ph type="pic" idx="4"/>
          </p:nvPr>
        </p:nvSpPr>
        <p:spPr>
          <a:xfrm>
            <a:off x="4617726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70"/>
          <p:cNvSpPr>
            <a:spLocks noGrp="1"/>
          </p:cNvSpPr>
          <p:nvPr>
            <p:ph type="pic" idx="5"/>
          </p:nvPr>
        </p:nvSpPr>
        <p:spPr>
          <a:xfrm>
            <a:off x="6714126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70"/>
          <p:cNvSpPr>
            <a:spLocks noGrp="1"/>
          </p:cNvSpPr>
          <p:nvPr>
            <p:ph type="pic" idx="6"/>
          </p:nvPr>
        </p:nvSpPr>
        <p:spPr>
          <a:xfrm>
            <a:off x="424901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70"/>
          <p:cNvSpPr>
            <a:spLocks noGrp="1"/>
          </p:cNvSpPr>
          <p:nvPr>
            <p:ph type="pic" idx="7"/>
          </p:nvPr>
        </p:nvSpPr>
        <p:spPr>
          <a:xfrm>
            <a:off x="2521314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70"/>
          <p:cNvSpPr>
            <a:spLocks noGrp="1"/>
          </p:cNvSpPr>
          <p:nvPr>
            <p:ph type="pic" idx="8"/>
          </p:nvPr>
        </p:nvSpPr>
        <p:spPr>
          <a:xfrm>
            <a:off x="4617726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70"/>
          <p:cNvSpPr>
            <a:spLocks noGrp="1"/>
          </p:cNvSpPr>
          <p:nvPr>
            <p:ph type="pic" idx="9"/>
          </p:nvPr>
        </p:nvSpPr>
        <p:spPr>
          <a:xfrm>
            <a:off x="6714126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70"/>
          <p:cNvSpPr txBox="1">
            <a:spLocks noGrp="1"/>
          </p:cNvSpPr>
          <p:nvPr>
            <p:ph type="body" idx="13"/>
          </p:nvPr>
        </p:nvSpPr>
        <p:spPr>
          <a:xfrm>
            <a:off x="423275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70"/>
          <p:cNvSpPr txBox="1">
            <a:spLocks noGrp="1"/>
          </p:cNvSpPr>
          <p:nvPr>
            <p:ph type="body" idx="14"/>
          </p:nvPr>
        </p:nvSpPr>
        <p:spPr>
          <a:xfrm>
            <a:off x="25146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84" name="Google Shape;484;p70"/>
          <p:cNvSpPr txBox="1">
            <a:spLocks noGrp="1"/>
          </p:cNvSpPr>
          <p:nvPr>
            <p:ph type="body" idx="15"/>
          </p:nvPr>
        </p:nvSpPr>
        <p:spPr>
          <a:xfrm>
            <a:off x="25146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70"/>
          <p:cNvSpPr txBox="1">
            <a:spLocks noGrp="1"/>
          </p:cNvSpPr>
          <p:nvPr>
            <p:ph type="body" idx="16"/>
          </p:nvPr>
        </p:nvSpPr>
        <p:spPr>
          <a:xfrm>
            <a:off x="46203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86" name="Google Shape;486;p70"/>
          <p:cNvSpPr txBox="1">
            <a:spLocks noGrp="1"/>
          </p:cNvSpPr>
          <p:nvPr>
            <p:ph type="body" idx="17"/>
          </p:nvPr>
        </p:nvSpPr>
        <p:spPr>
          <a:xfrm>
            <a:off x="46203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70"/>
          <p:cNvSpPr txBox="1">
            <a:spLocks noGrp="1"/>
          </p:cNvSpPr>
          <p:nvPr>
            <p:ph type="body" idx="18"/>
          </p:nvPr>
        </p:nvSpPr>
        <p:spPr>
          <a:xfrm>
            <a:off x="67260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88" name="Google Shape;488;p70"/>
          <p:cNvSpPr txBox="1">
            <a:spLocks noGrp="1"/>
          </p:cNvSpPr>
          <p:nvPr>
            <p:ph type="body" idx="19"/>
          </p:nvPr>
        </p:nvSpPr>
        <p:spPr>
          <a:xfrm>
            <a:off x="67260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70"/>
          <p:cNvSpPr txBox="1">
            <a:spLocks noGrp="1"/>
          </p:cNvSpPr>
          <p:nvPr>
            <p:ph type="body" idx="20"/>
          </p:nvPr>
        </p:nvSpPr>
        <p:spPr>
          <a:xfrm>
            <a:off x="423275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90" name="Google Shape;490;p70"/>
          <p:cNvSpPr txBox="1">
            <a:spLocks noGrp="1"/>
          </p:cNvSpPr>
          <p:nvPr>
            <p:ph type="body" idx="21"/>
          </p:nvPr>
        </p:nvSpPr>
        <p:spPr>
          <a:xfrm>
            <a:off x="423275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70"/>
          <p:cNvSpPr txBox="1">
            <a:spLocks noGrp="1"/>
          </p:cNvSpPr>
          <p:nvPr>
            <p:ph type="body" idx="22"/>
          </p:nvPr>
        </p:nvSpPr>
        <p:spPr>
          <a:xfrm>
            <a:off x="25146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92" name="Google Shape;492;p70"/>
          <p:cNvSpPr txBox="1">
            <a:spLocks noGrp="1"/>
          </p:cNvSpPr>
          <p:nvPr>
            <p:ph type="body" idx="23"/>
          </p:nvPr>
        </p:nvSpPr>
        <p:spPr>
          <a:xfrm>
            <a:off x="25146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70"/>
          <p:cNvSpPr txBox="1">
            <a:spLocks noGrp="1"/>
          </p:cNvSpPr>
          <p:nvPr>
            <p:ph type="body" idx="24"/>
          </p:nvPr>
        </p:nvSpPr>
        <p:spPr>
          <a:xfrm>
            <a:off x="46203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94" name="Google Shape;494;p70"/>
          <p:cNvSpPr txBox="1">
            <a:spLocks noGrp="1"/>
          </p:cNvSpPr>
          <p:nvPr>
            <p:ph type="body" idx="25"/>
          </p:nvPr>
        </p:nvSpPr>
        <p:spPr>
          <a:xfrm>
            <a:off x="46203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70"/>
          <p:cNvSpPr txBox="1">
            <a:spLocks noGrp="1"/>
          </p:cNvSpPr>
          <p:nvPr>
            <p:ph type="body" idx="26"/>
          </p:nvPr>
        </p:nvSpPr>
        <p:spPr>
          <a:xfrm>
            <a:off x="67260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96" name="Google Shape;496;p70"/>
          <p:cNvSpPr txBox="1">
            <a:spLocks noGrp="1"/>
          </p:cNvSpPr>
          <p:nvPr>
            <p:ph type="body" idx="27"/>
          </p:nvPr>
        </p:nvSpPr>
        <p:spPr>
          <a:xfrm>
            <a:off x="67260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7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70"/>
          <p:cNvSpPr txBox="1">
            <a:spLocks noGrp="1"/>
          </p:cNvSpPr>
          <p:nvPr>
            <p:ph type="subTitle" idx="28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6 person">
  <p:cSld name="CUSTOM_23_1_1_1_1_1_1_2_1_1_1_1_2_2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>
            <a:spLocks noGrp="1"/>
          </p:cNvSpPr>
          <p:nvPr>
            <p:ph type="pic" idx="2"/>
          </p:nvPr>
        </p:nvSpPr>
        <p:spPr>
          <a:xfrm>
            <a:off x="424900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71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71"/>
          <p:cNvSpPr txBox="1">
            <a:spLocks noGrp="1"/>
          </p:cNvSpPr>
          <p:nvPr>
            <p:ph type="subTitle" idx="1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71"/>
          <p:cNvSpPr txBox="1">
            <a:spLocks noGrp="1"/>
          </p:cNvSpPr>
          <p:nvPr>
            <p:ph type="body" idx="3"/>
          </p:nvPr>
        </p:nvSpPr>
        <p:spPr>
          <a:xfrm>
            <a:off x="167747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71"/>
          <p:cNvSpPr>
            <a:spLocks noGrp="1"/>
          </p:cNvSpPr>
          <p:nvPr>
            <p:ph type="pic" idx="4"/>
          </p:nvPr>
        </p:nvSpPr>
        <p:spPr>
          <a:xfrm>
            <a:off x="424900" y="2791850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71"/>
          <p:cNvSpPr txBox="1">
            <a:spLocks noGrp="1"/>
          </p:cNvSpPr>
          <p:nvPr>
            <p:ph type="body" idx="5"/>
          </p:nvPr>
        </p:nvSpPr>
        <p:spPr>
          <a:xfrm>
            <a:off x="167747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71"/>
          <p:cNvSpPr>
            <a:spLocks noGrp="1"/>
          </p:cNvSpPr>
          <p:nvPr>
            <p:ph type="pic" idx="6"/>
          </p:nvPr>
        </p:nvSpPr>
        <p:spPr>
          <a:xfrm>
            <a:off x="3255275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71"/>
          <p:cNvSpPr txBox="1">
            <a:spLocks noGrp="1"/>
          </p:cNvSpPr>
          <p:nvPr>
            <p:ph type="body" idx="7"/>
          </p:nvPr>
        </p:nvSpPr>
        <p:spPr>
          <a:xfrm>
            <a:off x="4507850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71"/>
          <p:cNvSpPr>
            <a:spLocks noGrp="1"/>
          </p:cNvSpPr>
          <p:nvPr>
            <p:ph type="pic" idx="8"/>
          </p:nvPr>
        </p:nvSpPr>
        <p:spPr>
          <a:xfrm>
            <a:off x="3255275" y="2791850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71"/>
          <p:cNvSpPr txBox="1">
            <a:spLocks noGrp="1"/>
          </p:cNvSpPr>
          <p:nvPr>
            <p:ph type="body" idx="9"/>
          </p:nvPr>
        </p:nvSpPr>
        <p:spPr>
          <a:xfrm>
            <a:off x="4507850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71"/>
          <p:cNvSpPr>
            <a:spLocks noGrp="1"/>
          </p:cNvSpPr>
          <p:nvPr>
            <p:ph type="pic" idx="13"/>
          </p:nvPr>
        </p:nvSpPr>
        <p:spPr>
          <a:xfrm>
            <a:off x="6085650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71"/>
          <p:cNvSpPr txBox="1">
            <a:spLocks noGrp="1"/>
          </p:cNvSpPr>
          <p:nvPr>
            <p:ph type="body" idx="14"/>
          </p:nvPr>
        </p:nvSpPr>
        <p:spPr>
          <a:xfrm>
            <a:off x="733822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71"/>
          <p:cNvSpPr>
            <a:spLocks noGrp="1"/>
          </p:cNvSpPr>
          <p:nvPr>
            <p:ph type="pic" idx="15"/>
          </p:nvPr>
        </p:nvSpPr>
        <p:spPr>
          <a:xfrm>
            <a:off x="6085650" y="2791850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71"/>
          <p:cNvSpPr txBox="1">
            <a:spLocks noGrp="1"/>
          </p:cNvSpPr>
          <p:nvPr>
            <p:ph type="body" idx="16"/>
          </p:nvPr>
        </p:nvSpPr>
        <p:spPr>
          <a:xfrm>
            <a:off x="733822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9 person">
  <p:cSld name="CUSTOM_23_1_1_1_1_1_1_2_1_1_1_1_2_2_1_2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>
            <a:spLocks noGrp="1"/>
          </p:cNvSpPr>
          <p:nvPr>
            <p:ph type="pic" idx="2"/>
          </p:nvPr>
        </p:nvSpPr>
        <p:spPr>
          <a:xfrm>
            <a:off x="424900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72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72"/>
          <p:cNvSpPr txBox="1">
            <a:spLocks noGrp="1"/>
          </p:cNvSpPr>
          <p:nvPr>
            <p:ph type="subTitle" idx="1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72"/>
          <p:cNvSpPr txBox="1">
            <a:spLocks noGrp="1"/>
          </p:cNvSpPr>
          <p:nvPr>
            <p:ph type="body" idx="3"/>
          </p:nvPr>
        </p:nvSpPr>
        <p:spPr>
          <a:xfrm>
            <a:off x="1572775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72"/>
          <p:cNvSpPr>
            <a:spLocks noGrp="1"/>
          </p:cNvSpPr>
          <p:nvPr>
            <p:ph type="pic" idx="4"/>
          </p:nvPr>
        </p:nvSpPr>
        <p:spPr>
          <a:xfrm>
            <a:off x="424900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72"/>
          <p:cNvSpPr txBox="1">
            <a:spLocks noGrp="1"/>
          </p:cNvSpPr>
          <p:nvPr>
            <p:ph type="body" idx="5"/>
          </p:nvPr>
        </p:nvSpPr>
        <p:spPr>
          <a:xfrm>
            <a:off x="1572775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72"/>
          <p:cNvSpPr>
            <a:spLocks noGrp="1"/>
          </p:cNvSpPr>
          <p:nvPr>
            <p:ph type="pic" idx="6"/>
          </p:nvPr>
        </p:nvSpPr>
        <p:spPr>
          <a:xfrm>
            <a:off x="424900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72"/>
          <p:cNvSpPr txBox="1">
            <a:spLocks noGrp="1"/>
          </p:cNvSpPr>
          <p:nvPr>
            <p:ph type="body" idx="7"/>
          </p:nvPr>
        </p:nvSpPr>
        <p:spPr>
          <a:xfrm>
            <a:off x="1572775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72"/>
          <p:cNvSpPr>
            <a:spLocks noGrp="1"/>
          </p:cNvSpPr>
          <p:nvPr>
            <p:ph type="pic" idx="8"/>
          </p:nvPr>
        </p:nvSpPr>
        <p:spPr>
          <a:xfrm>
            <a:off x="3271187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72"/>
          <p:cNvSpPr txBox="1">
            <a:spLocks noGrp="1"/>
          </p:cNvSpPr>
          <p:nvPr>
            <p:ph type="body" idx="9"/>
          </p:nvPr>
        </p:nvSpPr>
        <p:spPr>
          <a:xfrm>
            <a:off x="44190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p72"/>
          <p:cNvSpPr>
            <a:spLocks noGrp="1"/>
          </p:cNvSpPr>
          <p:nvPr>
            <p:ph type="pic" idx="13"/>
          </p:nvPr>
        </p:nvSpPr>
        <p:spPr>
          <a:xfrm>
            <a:off x="3271187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72"/>
          <p:cNvSpPr txBox="1">
            <a:spLocks noGrp="1"/>
          </p:cNvSpPr>
          <p:nvPr>
            <p:ph type="body" idx="14"/>
          </p:nvPr>
        </p:nvSpPr>
        <p:spPr>
          <a:xfrm>
            <a:off x="44190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7" name="Google Shape;527;p72"/>
          <p:cNvSpPr>
            <a:spLocks noGrp="1"/>
          </p:cNvSpPr>
          <p:nvPr>
            <p:ph type="pic" idx="15"/>
          </p:nvPr>
        </p:nvSpPr>
        <p:spPr>
          <a:xfrm>
            <a:off x="3271187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72"/>
          <p:cNvSpPr txBox="1">
            <a:spLocks noGrp="1"/>
          </p:cNvSpPr>
          <p:nvPr>
            <p:ph type="body" idx="16"/>
          </p:nvPr>
        </p:nvSpPr>
        <p:spPr>
          <a:xfrm>
            <a:off x="44190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72"/>
          <p:cNvSpPr>
            <a:spLocks noGrp="1"/>
          </p:cNvSpPr>
          <p:nvPr>
            <p:ph type="pic" idx="17"/>
          </p:nvPr>
        </p:nvSpPr>
        <p:spPr>
          <a:xfrm>
            <a:off x="6117487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72"/>
          <p:cNvSpPr txBox="1">
            <a:spLocks noGrp="1"/>
          </p:cNvSpPr>
          <p:nvPr>
            <p:ph type="body" idx="18"/>
          </p:nvPr>
        </p:nvSpPr>
        <p:spPr>
          <a:xfrm>
            <a:off x="72653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72"/>
          <p:cNvSpPr>
            <a:spLocks noGrp="1"/>
          </p:cNvSpPr>
          <p:nvPr>
            <p:ph type="pic" idx="19"/>
          </p:nvPr>
        </p:nvSpPr>
        <p:spPr>
          <a:xfrm>
            <a:off x="6117487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72"/>
          <p:cNvSpPr txBox="1">
            <a:spLocks noGrp="1"/>
          </p:cNvSpPr>
          <p:nvPr>
            <p:ph type="body" idx="20"/>
          </p:nvPr>
        </p:nvSpPr>
        <p:spPr>
          <a:xfrm>
            <a:off x="72653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72"/>
          <p:cNvSpPr>
            <a:spLocks noGrp="1"/>
          </p:cNvSpPr>
          <p:nvPr>
            <p:ph type="pic" idx="21"/>
          </p:nvPr>
        </p:nvSpPr>
        <p:spPr>
          <a:xfrm>
            <a:off x="6117487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72"/>
          <p:cNvSpPr txBox="1">
            <a:spLocks noGrp="1"/>
          </p:cNvSpPr>
          <p:nvPr>
            <p:ph type="body" idx="22"/>
          </p:nvPr>
        </p:nvSpPr>
        <p:spPr>
          <a:xfrm>
            <a:off x="72653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2 person">
  <p:cSld name="CUSTOM_22_1_1_1_1_1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73"/>
          <p:cNvSpPr>
            <a:spLocks noGrp="1"/>
          </p:cNvSpPr>
          <p:nvPr>
            <p:ph type="pic" idx="2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73"/>
          <p:cNvSpPr>
            <a:spLocks noGrp="1"/>
          </p:cNvSpPr>
          <p:nvPr>
            <p:ph type="pic" idx="3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73"/>
          <p:cNvSpPr txBox="1">
            <a:spLocks noGrp="1"/>
          </p:cNvSpPr>
          <p:nvPr>
            <p:ph type="body" idx="1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40" name="Google Shape;540;p73"/>
          <p:cNvSpPr txBox="1">
            <a:spLocks noGrp="1"/>
          </p:cNvSpPr>
          <p:nvPr>
            <p:ph type="body" idx="4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41" name="Google Shape;541;p73"/>
          <p:cNvSpPr txBox="1">
            <a:spLocks noGrp="1"/>
          </p:cNvSpPr>
          <p:nvPr>
            <p:ph type="subTitle" idx="5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3 person">
  <p:cSld name="CUSTOM_23_1_1_1_1_1_1_1_1_1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4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74"/>
          <p:cNvSpPr>
            <a:spLocks noGrp="1"/>
          </p:cNvSpPr>
          <p:nvPr>
            <p:ph type="pic" idx="2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74"/>
          <p:cNvSpPr>
            <a:spLocks noGrp="1"/>
          </p:cNvSpPr>
          <p:nvPr>
            <p:ph type="pic" idx="3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74"/>
          <p:cNvSpPr>
            <a:spLocks noGrp="1"/>
          </p:cNvSpPr>
          <p:nvPr>
            <p:ph type="pic" idx="4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74"/>
          <p:cNvSpPr txBox="1">
            <a:spLocks noGrp="1"/>
          </p:cNvSpPr>
          <p:nvPr>
            <p:ph type="body" idx="1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48" name="Google Shape;548;p74"/>
          <p:cNvSpPr txBox="1">
            <a:spLocks noGrp="1"/>
          </p:cNvSpPr>
          <p:nvPr>
            <p:ph type="body" idx="5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49" name="Google Shape;549;p74"/>
          <p:cNvSpPr txBox="1">
            <a:spLocks noGrp="1"/>
          </p:cNvSpPr>
          <p:nvPr>
            <p:ph type="body" idx="6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50" name="Google Shape;550;p74"/>
          <p:cNvSpPr txBox="1">
            <a:spLocks noGrp="1"/>
          </p:cNvSpPr>
          <p:nvPr>
            <p:ph type="subTitle" idx="7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4 person">
  <p:cSld name="CUSTOM_22_1_1_1_1_1_1_1_1_1_1_1_2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5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75"/>
          <p:cNvSpPr>
            <a:spLocks noGrp="1"/>
          </p:cNvSpPr>
          <p:nvPr>
            <p:ph type="pic" idx="2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554" name="Google Shape;554;p75"/>
          <p:cNvSpPr>
            <a:spLocks noGrp="1"/>
          </p:cNvSpPr>
          <p:nvPr>
            <p:ph type="pic" idx="3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75"/>
          <p:cNvSpPr>
            <a:spLocks noGrp="1"/>
          </p:cNvSpPr>
          <p:nvPr>
            <p:ph type="pic" idx="4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75"/>
          <p:cNvSpPr>
            <a:spLocks noGrp="1"/>
          </p:cNvSpPr>
          <p:nvPr>
            <p:ph type="pic" idx="5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75"/>
          <p:cNvSpPr txBox="1">
            <a:spLocks noGrp="1"/>
          </p:cNvSpPr>
          <p:nvPr>
            <p:ph type="body" idx="1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58" name="Google Shape;558;p75"/>
          <p:cNvSpPr txBox="1">
            <a:spLocks noGrp="1"/>
          </p:cNvSpPr>
          <p:nvPr>
            <p:ph type="body" idx="6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59" name="Google Shape;559;p75"/>
          <p:cNvSpPr txBox="1">
            <a:spLocks noGrp="1"/>
          </p:cNvSpPr>
          <p:nvPr>
            <p:ph type="body" idx="7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60" name="Google Shape;560;p75"/>
          <p:cNvSpPr txBox="1">
            <a:spLocks noGrp="1"/>
          </p:cNvSpPr>
          <p:nvPr>
            <p:ph type="body" idx="8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61" name="Google Shape;561;p75"/>
          <p:cNvSpPr txBox="1">
            <a:spLocks noGrp="1"/>
          </p:cNvSpPr>
          <p:nvPr>
            <p:ph type="subTitle" idx="9"/>
          </p:nvPr>
        </p:nvSpPr>
        <p:spPr>
          <a:xfrm>
            <a:off x="420625" y="890400"/>
            <a:ext cx="24141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ection intro slide options →">
  <p:cSld name="CUSTOM_20_1_1">
    <p:bg>
      <p:bgPr>
        <a:solidFill>
          <a:schemeClr val="accent5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6"/>
          <p:cNvSpPr txBox="1"/>
          <p:nvPr/>
        </p:nvSpPr>
        <p:spPr>
          <a:xfrm>
            <a:off x="2411725" y="1574245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Section intros and dividers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564" name="Google Shape;564;p7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White">
  <p:cSld name="CUSTOM_19_1_1_2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7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7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8" name="Google Shape;568;p77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Black">
  <p:cSld name="CUSTOM_19_1_1">
    <p:bg>
      <p:bgPr>
        <a:solidFill>
          <a:schemeClr val="dk1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8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1" name="Google Shape;571;p78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33"/>
          <p:cNvGrpSpPr/>
          <p:nvPr/>
        </p:nvGrpSpPr>
        <p:grpSpPr>
          <a:xfrm>
            <a:off x="5684101" y="-8206375"/>
            <a:ext cx="13639950" cy="13178425"/>
            <a:chOff x="5684101" y="-8206375"/>
            <a:chExt cx="13639950" cy="13178425"/>
          </a:xfrm>
        </p:grpSpPr>
        <p:sp>
          <p:nvSpPr>
            <p:cNvPr id="243" name="Google Shape;243;p33"/>
            <p:cNvSpPr/>
            <p:nvPr/>
          </p:nvSpPr>
          <p:spPr>
            <a:xfrm rot="2700000" flipH="1">
              <a:off x="7528186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44" name="Google Shape;244;p33"/>
            <p:cNvSpPr/>
            <p:nvPr/>
          </p:nvSpPr>
          <p:spPr>
            <a:xfrm rot="2700000" flipH="1">
              <a:off x="8575936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grpSp>
        <p:nvGrpSpPr>
          <p:cNvPr id="245" name="Google Shape;245;p33"/>
          <p:cNvGrpSpPr/>
          <p:nvPr/>
        </p:nvGrpSpPr>
        <p:grpSpPr>
          <a:xfrm>
            <a:off x="-10109574" y="539500"/>
            <a:ext cx="15546175" cy="15219175"/>
            <a:chOff x="-10109574" y="539500"/>
            <a:chExt cx="15546175" cy="15219175"/>
          </a:xfrm>
        </p:grpSpPr>
        <p:sp>
          <p:nvSpPr>
            <p:cNvPr id="246" name="Google Shape;246;p33"/>
            <p:cNvSpPr/>
            <p:nvPr/>
          </p:nvSpPr>
          <p:spPr>
            <a:xfrm rot="-2700000" flipH="1">
              <a:off x="-8265489" y="23835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47" name="Google Shape;247;p33"/>
            <p:cNvSpPr/>
            <p:nvPr/>
          </p:nvSpPr>
          <p:spPr>
            <a:xfrm rot="2700000" flipH="1">
              <a:off x="-5311514" y="501056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Gold">
  <p:cSld name="CUSTOM_20_1_2">
    <p:bg>
      <p:bgPr>
        <a:solidFill>
          <a:schemeClr val="accent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4" name="Google Shape;574;p79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Maroon">
  <p:cSld name="CUSTOM_19_1_2">
    <p:bg>
      <p:bgPr>
        <a:solidFill>
          <a:schemeClr val="accent2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0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7" name="Google Shape;577;p80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Gold">
  <p:cSld name="CUSTOM_23_1_1_3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1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Black">
  <p:cSld name="CUSTOM_22_1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2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Maroon">
  <p:cSld name="CUSTOM_22_1_1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>
            <a:spLocks noGrp="1"/>
          </p:cNvSpPr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83"/>
          <p:cNvSpPr txBox="1">
            <a:spLocks noGrp="1"/>
          </p:cNvSpPr>
          <p:nvPr>
            <p:ph type="title" idx="2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Photo">
  <p:cSld name="CUSTOM_22_1_1_1_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4"/>
          <p:cNvSpPr>
            <a:spLocks noGrp="1"/>
          </p:cNvSpPr>
          <p:nvPr>
            <p:ph type="pic" idx="2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84"/>
          <p:cNvSpPr txBox="1">
            <a:spLocks noGrp="1"/>
          </p:cNvSpPr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84"/>
          <p:cNvSpPr txBox="1">
            <a:spLocks noGrp="1"/>
          </p:cNvSpPr>
          <p:nvPr>
            <p:ph type="title" idx="3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White">
  <p:cSld name="CUSTOM_23_1_1_1_1_2_1_1_1_1_1_1_1_1_2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5"/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85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92" name="Google Shape;592;p85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Black">
  <p:cSld name="CUSTOM_23_1_1_1_1_2_1_1_1_1_1_1_1_1_2_1_1">
    <p:bg>
      <p:bgPr>
        <a:solidFill>
          <a:schemeClr val="dk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95" name="Google Shape;595;p86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596" name="Google Shape;596;p86"/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Gold">
  <p:cSld name="CUSTOM_23_1_1_1_1_2_1_1_1_1_1_1_1_1_2_1_1_1">
    <p:bg>
      <p:bgPr>
        <a:solidFill>
          <a:schemeClr val="accent1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7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99" name="Google Shape;599;p87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600" name="Google Shape;600;p87"/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Maroon">
  <p:cSld name="CUSTOM_23_1_1_1_1_2_1_1_1_1_1_1_1_1_2_1_1_1_1">
    <p:bg>
      <p:bgPr>
        <a:solidFill>
          <a:schemeClr val="accent2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8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03" name="Google Shape;603;p88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604" name="Google Shape;604;p88"/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1"/>
          </p:nvPr>
        </p:nvSpPr>
        <p:spPr>
          <a:xfrm>
            <a:off x="720000" y="1215750"/>
            <a:ext cx="77109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251" name="Google Shape;251;p34"/>
          <p:cNvGrpSpPr/>
          <p:nvPr/>
        </p:nvGrpSpPr>
        <p:grpSpPr>
          <a:xfrm>
            <a:off x="2734776" y="539500"/>
            <a:ext cx="15903475" cy="15906900"/>
            <a:chOff x="2734776" y="539500"/>
            <a:chExt cx="15903475" cy="15906900"/>
          </a:xfrm>
        </p:grpSpPr>
        <p:sp>
          <p:nvSpPr>
            <p:cNvPr id="252" name="Google Shape;252;p34"/>
            <p:cNvSpPr/>
            <p:nvPr/>
          </p:nvSpPr>
          <p:spPr>
            <a:xfrm rot="2700000">
              <a:off x="7890136" y="23835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 rot="-2700000">
              <a:off x="4578861" y="56982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grpSp>
        <p:nvGrpSpPr>
          <p:cNvPr id="254" name="Google Shape;254;p34"/>
          <p:cNvGrpSpPr/>
          <p:nvPr/>
        </p:nvGrpSpPr>
        <p:grpSpPr>
          <a:xfrm>
            <a:off x="-10300074" y="-8206375"/>
            <a:ext cx="13639950" cy="13178425"/>
            <a:chOff x="-10300074" y="-8206375"/>
            <a:chExt cx="13639950" cy="13178425"/>
          </a:xfrm>
        </p:grpSpPr>
        <p:sp>
          <p:nvSpPr>
            <p:cNvPr id="255" name="Google Shape;255;p34"/>
            <p:cNvSpPr/>
            <p:nvPr/>
          </p:nvSpPr>
          <p:spPr>
            <a:xfrm rot="-2700000">
              <a:off x="-7408239" y="-6362290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 rot="-2700000">
              <a:off x="-8455989" y="-57760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4 Section intro slide">
  <p:cSld name="CUSTOM_23_1_1_2_1_1_1_1_1_1_1_1_2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9"/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89"/>
          <p:cNvSpPr txBox="1">
            <a:spLocks noGrp="1"/>
          </p:cNvSpPr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608" name="Google Shape;608;p89"/>
          <p:cNvSpPr txBox="1">
            <a:spLocks noGrp="1"/>
          </p:cNvSpPr>
          <p:nvPr>
            <p:ph type="subTitle" idx="1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Title and text slide options →">
  <p:cSld name="CUSTOM_23_1_1_2">
    <p:bg>
      <p:bgPr>
        <a:solidFill>
          <a:schemeClr val="accent5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0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and</a:t>
            </a:r>
            <a:b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</a:b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text slides</a:t>
            </a:r>
            <a:endParaRPr sz="7200" b="1">
              <a:solidFill>
                <a:srgbClr val="191919"/>
              </a:solidFill>
            </a:endParaRPr>
          </a:p>
        </p:txBody>
      </p:sp>
      <p:sp>
        <p:nvSpPr>
          <p:cNvPr id="611" name="Google Shape;611;p90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0 Standard slide with subtitle">
  <p:cSld name="CUSTOM_22_1_1_1_1_1_2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92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18" name="Google Shape;618;p92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White">
  <p:cSld name="CUSTOM_22_1_1_1_1_1_1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93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22" name="Google Shape;622;p93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Black">
  <p:cSld name="CUSTOM_23_1_1_1_1_3">
    <p:bg>
      <p:bgPr>
        <a:solidFill>
          <a:schemeClr val="dk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94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94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827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White">
  <p:cSld name="CUSTOM_22_1_1_1_1_1_1_3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95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95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31" name="Google Shape;631;p95"/>
          <p:cNvSpPr txBox="1">
            <a:spLocks noGrp="1"/>
          </p:cNvSpPr>
          <p:nvPr>
            <p:ph type="body" idx="3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Black">
  <p:cSld name="CUSTOM_22_1_1_1_1_1_1_3_1">
    <p:bg>
      <p:bgPr>
        <a:solidFill>
          <a:schemeClr val="dk1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9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96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96"/>
          <p:cNvSpPr txBox="1">
            <a:spLocks noGrp="1"/>
          </p:cNvSpPr>
          <p:nvPr>
            <p:ph type="body" idx="3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White">
  <p:cSld name="CUSTOM_22_1_1_1_1_1_1_3_2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97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97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41" name="Google Shape;641;p97"/>
          <p:cNvSpPr txBox="1">
            <a:spLocks noGrp="1"/>
          </p:cNvSpPr>
          <p:nvPr>
            <p:ph type="body" idx="3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42" name="Google Shape;642;p97"/>
          <p:cNvSpPr txBox="1">
            <a:spLocks noGrp="1"/>
          </p:cNvSpPr>
          <p:nvPr>
            <p:ph type="body" idx="4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Black">
  <p:cSld name="CUSTOM_22_1_1_1_1_1_1_3_2_1">
    <p:bg>
      <p:bgPr>
        <a:solidFill>
          <a:schemeClr val="dk1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98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98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7" name="Google Shape;647;p98"/>
          <p:cNvSpPr txBox="1">
            <a:spLocks noGrp="1"/>
          </p:cNvSpPr>
          <p:nvPr>
            <p:ph type="body" idx="3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8" name="Google Shape;648;p98"/>
          <p:cNvSpPr txBox="1">
            <a:spLocks noGrp="1"/>
          </p:cNvSpPr>
          <p:nvPr>
            <p:ph type="body" idx="4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White">
  <p:cSld name="CUSTOM_22_1_1_1_1_1_1_3_2_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99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99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53" name="Google Shape;653;p99"/>
          <p:cNvSpPr txBox="1">
            <a:spLocks noGrp="1"/>
          </p:cNvSpPr>
          <p:nvPr>
            <p:ph type="body" idx="3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54" name="Google Shape;654;p99"/>
          <p:cNvSpPr txBox="1">
            <a:spLocks noGrp="1"/>
          </p:cNvSpPr>
          <p:nvPr>
            <p:ph type="body" idx="4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55" name="Google Shape;655;p99"/>
          <p:cNvSpPr txBox="1">
            <a:spLocks noGrp="1"/>
          </p:cNvSpPr>
          <p:nvPr>
            <p:ph type="body" idx="5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5"/>
          <p:cNvGrpSpPr/>
          <p:nvPr/>
        </p:nvGrpSpPr>
        <p:grpSpPr>
          <a:xfrm flipH="1">
            <a:off x="-8702574" y="-10106100"/>
            <a:ext cx="17488050" cy="22536300"/>
            <a:chOff x="-381149" y="-10106100"/>
            <a:chExt cx="17488050" cy="22536300"/>
          </a:xfrm>
        </p:grpSpPr>
        <p:sp>
          <p:nvSpPr>
            <p:cNvPr id="259" name="Google Shape;259;p35"/>
            <p:cNvSpPr/>
            <p:nvPr/>
          </p:nvSpPr>
          <p:spPr>
            <a:xfrm rot="8100000">
              <a:off x="1462936" y="-82620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 rot="2700000">
              <a:off x="6358786" y="16820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61" name="Google Shape;261;p35"/>
          <p:cNvSpPr/>
          <p:nvPr/>
        </p:nvSpPr>
        <p:spPr>
          <a:xfrm rot="2700000" flipH="1">
            <a:off x="2361711" y="-229936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1430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62" name="Google Shape;262;p35"/>
          <p:cNvGrpSpPr/>
          <p:nvPr/>
        </p:nvGrpSpPr>
        <p:grpSpPr>
          <a:xfrm flipH="1">
            <a:off x="-9201299" y="-10620450"/>
            <a:ext cx="15815075" cy="18906350"/>
            <a:chOff x="1790551" y="-10620450"/>
            <a:chExt cx="15815075" cy="18906350"/>
          </a:xfrm>
        </p:grpSpPr>
        <p:sp>
          <p:nvSpPr>
            <p:cNvPr id="263" name="Google Shape;263;p35"/>
            <p:cNvSpPr/>
            <p:nvPr/>
          </p:nvSpPr>
          <p:spPr>
            <a:xfrm rot="-2700000">
              <a:off x="3634636" y="-87763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 rot="-2700000">
              <a:off x="6857511" y="-24622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3225475" y="2047600"/>
            <a:ext cx="52053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Black">
  <p:cSld name="CUSTOM_22_1_1_1_1_1_1_3_2_2_1">
    <p:bg>
      <p:bgPr>
        <a:solidFill>
          <a:schemeClr val="dk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00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100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100"/>
          <p:cNvSpPr txBox="1">
            <a:spLocks noGrp="1"/>
          </p:cNvSpPr>
          <p:nvPr>
            <p:ph type="body" idx="3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100"/>
          <p:cNvSpPr txBox="1">
            <a:spLocks noGrp="1"/>
          </p:cNvSpPr>
          <p:nvPr>
            <p:ph type="body" idx="4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100"/>
          <p:cNvSpPr txBox="1">
            <a:spLocks noGrp="1"/>
          </p:cNvSpPr>
          <p:nvPr>
            <p:ph type="body" idx="5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2 column">
  <p:cSld name="CUSTOM_23_1_1_1_1_2_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4" name="Google Shape;664;p101"/>
          <p:cNvCxnSpPr/>
          <p:nvPr/>
        </p:nvCxnSpPr>
        <p:spPr>
          <a:xfrm>
            <a:off x="4572456" y="1245696"/>
            <a:ext cx="0" cy="2945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5" name="Google Shape;665;p10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101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01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0314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68" name="Google Shape;668;p101"/>
          <p:cNvSpPr txBox="1">
            <a:spLocks noGrp="1"/>
          </p:cNvSpPr>
          <p:nvPr>
            <p:ph type="body" idx="3"/>
          </p:nvPr>
        </p:nvSpPr>
        <p:spPr>
          <a:xfrm>
            <a:off x="4664550" y="1125700"/>
            <a:ext cx="40314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3 column">
  <p:cSld name="CUSTOM_22_1_1_1_1_1_1_2_2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2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71" name="Google Shape;671;p102"/>
          <p:cNvSpPr txBox="1">
            <a:spLocks noGrp="1"/>
          </p:cNvSpPr>
          <p:nvPr>
            <p:ph type="body" idx="2"/>
          </p:nvPr>
        </p:nvSpPr>
        <p:spPr>
          <a:xfrm>
            <a:off x="3352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72" name="Google Shape;672;p102"/>
          <p:cNvSpPr txBox="1">
            <a:spLocks noGrp="1"/>
          </p:cNvSpPr>
          <p:nvPr>
            <p:ph type="body" idx="3"/>
          </p:nvPr>
        </p:nvSpPr>
        <p:spPr>
          <a:xfrm>
            <a:off x="6284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73" name="Google Shape;673;p10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102"/>
          <p:cNvCxnSpPr/>
          <p:nvPr/>
        </p:nvCxnSpPr>
        <p:spPr>
          <a:xfrm>
            <a:off x="3093809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102"/>
          <p:cNvSpPr txBox="1">
            <a:spLocks noGrp="1"/>
          </p:cNvSpPr>
          <p:nvPr>
            <p:ph type="subTitle" idx="4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676" name="Google Shape;676;p102"/>
          <p:cNvCxnSpPr/>
          <p:nvPr/>
        </p:nvCxnSpPr>
        <p:spPr>
          <a:xfrm>
            <a:off x="6039142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column">
  <p:cSld name="CUSTOM_23_1_1_1_1_1_1_1_1_3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103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680" name="Google Shape;680;p103"/>
          <p:cNvCxnSpPr/>
          <p:nvPr/>
        </p:nvCxnSpPr>
        <p:spPr>
          <a:xfrm>
            <a:off x="2466663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103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682" name="Google Shape;682;p103"/>
          <p:cNvCxnSpPr/>
          <p:nvPr/>
        </p:nvCxnSpPr>
        <p:spPr>
          <a:xfrm>
            <a:off x="4571988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03"/>
          <p:cNvCxnSpPr/>
          <p:nvPr/>
        </p:nvCxnSpPr>
        <p:spPr>
          <a:xfrm>
            <a:off x="6658413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4" name="Google Shape;684;p103"/>
          <p:cNvSpPr txBox="1">
            <a:spLocks noGrp="1"/>
          </p:cNvSpPr>
          <p:nvPr>
            <p:ph type="body" idx="3"/>
          </p:nvPr>
        </p:nvSpPr>
        <p:spPr>
          <a:xfrm>
            <a:off x="6798850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5" name="Google Shape;685;p103"/>
          <p:cNvSpPr txBox="1">
            <a:spLocks noGrp="1"/>
          </p:cNvSpPr>
          <p:nvPr>
            <p:ph type="body" idx="4"/>
          </p:nvPr>
        </p:nvSpPr>
        <p:spPr>
          <a:xfrm>
            <a:off x="4664813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6" name="Google Shape;686;p103"/>
          <p:cNvSpPr txBox="1">
            <a:spLocks noGrp="1"/>
          </p:cNvSpPr>
          <p:nvPr>
            <p:ph type="body" idx="5"/>
          </p:nvPr>
        </p:nvSpPr>
        <p:spPr>
          <a:xfrm>
            <a:off x="2568925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text areas">
  <p:cSld name="CUSTOM_23_1_1_1_1_1_1_2_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104"/>
          <p:cNvCxnSpPr/>
          <p:nvPr/>
        </p:nvCxnSpPr>
        <p:spPr>
          <a:xfrm>
            <a:off x="4572456" y="1112895"/>
            <a:ext cx="0" cy="1452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10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104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04"/>
          <p:cNvSpPr txBox="1">
            <a:spLocks noGrp="1"/>
          </p:cNvSpPr>
          <p:nvPr>
            <p:ph type="body" idx="2"/>
          </p:nvPr>
        </p:nvSpPr>
        <p:spPr>
          <a:xfrm>
            <a:off x="4693400" y="112570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2" name="Google Shape;692;p104"/>
          <p:cNvSpPr txBox="1">
            <a:spLocks noGrp="1"/>
          </p:cNvSpPr>
          <p:nvPr>
            <p:ph type="body" idx="3"/>
          </p:nvPr>
        </p:nvSpPr>
        <p:spPr>
          <a:xfrm>
            <a:off x="420625" y="112570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cxnSp>
        <p:nvCxnSpPr>
          <p:cNvPr id="693" name="Google Shape;693;p104"/>
          <p:cNvCxnSpPr/>
          <p:nvPr/>
        </p:nvCxnSpPr>
        <p:spPr>
          <a:xfrm>
            <a:off x="4572456" y="2719645"/>
            <a:ext cx="0" cy="1452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4" name="Google Shape;694;p104"/>
          <p:cNvSpPr txBox="1">
            <a:spLocks noGrp="1"/>
          </p:cNvSpPr>
          <p:nvPr>
            <p:ph type="body" idx="4"/>
          </p:nvPr>
        </p:nvSpPr>
        <p:spPr>
          <a:xfrm>
            <a:off x="4693400" y="273245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5" name="Google Shape;695;p104"/>
          <p:cNvSpPr txBox="1">
            <a:spLocks noGrp="1"/>
          </p:cNvSpPr>
          <p:nvPr>
            <p:ph type="body" idx="5"/>
          </p:nvPr>
        </p:nvSpPr>
        <p:spPr>
          <a:xfrm>
            <a:off x="420625" y="273245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ray">
  <p:cSld name="CUSTOM_23_1_1_1_1_1_1_2_1_1_1_1_1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5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0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9" name="Google Shape;699;p105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05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old">
  <p:cSld name="CUSTOM_23_1_1_1_1_1_1_2_1_1_1_1_1_1_5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6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0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4" name="Google Shape;704;p106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06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Black">
  <p:cSld name="CUSTOM_23_1_1_1_1_1_1_2_1_1_1_1_1_1_2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7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0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p107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107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Maroon">
  <p:cSld name="CUSTOM_23_1_1_1_1_1_1_2_1_1_1_1_1_1_2_1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8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08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4" name="Google Shape;714;p108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08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ray">
  <p:cSld name="CUSTOM_23_1_1_1_1_1_1_2_1_1_1_1_1_1_4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9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09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109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09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109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399901" y="-10106100"/>
            <a:ext cx="17488050" cy="22536300"/>
            <a:chOff x="-381149" y="-10106100"/>
            <a:chExt cx="17488050" cy="22536300"/>
          </a:xfrm>
        </p:grpSpPr>
        <p:sp>
          <p:nvSpPr>
            <p:cNvPr id="268" name="Google Shape;268;p36"/>
            <p:cNvSpPr/>
            <p:nvPr/>
          </p:nvSpPr>
          <p:spPr>
            <a:xfrm rot="8100000">
              <a:off x="1462936" y="-82620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 rot="2700000">
              <a:off x="6358786" y="168208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42900" dist="66675" dir="10800000" algn="bl" rotWithShape="0">
                <a:schemeClr val="accent6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70" name="Google Shape;270;p36"/>
          <p:cNvSpPr/>
          <p:nvPr/>
        </p:nvSpPr>
        <p:spPr>
          <a:xfrm rot="-2700000">
            <a:off x="-2080364" y="-2299365"/>
            <a:ext cx="8904030" cy="89040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1430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271" name="Google Shape;271;p36"/>
          <p:cNvGrpSpPr/>
          <p:nvPr/>
        </p:nvGrpSpPr>
        <p:grpSpPr>
          <a:xfrm>
            <a:off x="2571601" y="-10620450"/>
            <a:ext cx="15815075" cy="18906350"/>
            <a:chOff x="1790551" y="-10620450"/>
            <a:chExt cx="15815075" cy="18906350"/>
          </a:xfrm>
        </p:grpSpPr>
        <p:sp>
          <p:nvSpPr>
            <p:cNvPr id="272" name="Google Shape;272;p36"/>
            <p:cNvSpPr/>
            <p:nvPr/>
          </p:nvSpPr>
          <p:spPr>
            <a:xfrm rot="-2700000">
              <a:off x="3634636" y="-877636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 rot="-2700000">
              <a:off x="6857511" y="-2462215"/>
              <a:ext cx="8904030" cy="8904030"/>
            </a:xfrm>
            <a:prstGeom prst="roundRect">
              <a:avLst>
                <a:gd name="adj" fmla="val 16667"/>
              </a:avLst>
            </a:prstGeom>
            <a:solidFill>
              <a:srgbClr val="F5F6F5">
                <a:alpha val="4241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33350" dir="5400000" algn="bl" rotWithShape="0">
                <a:schemeClr val="accent5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</p:grpSp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xfrm>
            <a:off x="713225" y="137465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subTitle" idx="1"/>
          </p:nvPr>
        </p:nvSpPr>
        <p:spPr>
          <a:xfrm>
            <a:off x="713225" y="29235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old">
  <p:cSld name="CUSTOM_23_1_1_1_1_1_1_2_1_1_1_1_1_1_4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10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5" name="Google Shape;725;p110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10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7" name="Google Shape;727;p110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Black">
  <p:cSld name="CUSTOM_23_1_1_1_1_1_1_2_1_1_1_1_1_1_2_4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1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11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1" name="Google Shape;731;p111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111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3" name="Google Shape;733;p111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Maroon">
  <p:cSld name="CUSTOM_23_1_1_1_1_1_1_2_1_1_1_1_1_1_2_1_3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2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12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112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12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112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ray">
  <p:cSld name="CUSTOM_23_1_1_1_1_1_1_2_1_1_1_1_1_1_3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3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13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113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13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113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113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old">
  <p:cSld name="CUSTOM_23_1_1_1_1_1_1_2_1_1_1_1_1_1_3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4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1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114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14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114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3" name="Google Shape;753;p114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Black">
  <p:cSld name="CUSTOM_23_1_1_1_1_1_1_2_1_1_1_1_1_1_2_2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5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1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115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115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115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115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Maroon">
  <p:cSld name="CUSTOM_23_1_1_1_1_1_1_2_1_1_1_1_1_1_2_1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6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1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4" name="Google Shape;764;p116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116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116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116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ray">
  <p:cSld name="CUSTOM_23_1_1_1_1_1_1_2_1_1_1_1_1_1_2_3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7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1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1" name="Google Shape;771;p117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17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17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4" name="Google Shape;774;p117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5" name="Google Shape;775;p117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old">
  <p:cSld name="CUSTOM_23_1_1_1_1_1_1_2_1_1_1_1_1_1_2_3_2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8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18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9" name="Google Shape;779;p118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118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1" name="Google Shape;781;p118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2" name="Google Shape;782;p118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3" name="Google Shape;783;p118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Black">
  <p:cSld name="CUSTOM_23_1_1_1_1_1_1_2_1_1_1_1_1_1_2_3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9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19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119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119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9" name="Google Shape;789;p119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119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119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720000" y="3962400"/>
            <a:ext cx="7704000" cy="624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Maroon">
  <p:cSld name="CUSTOM_23_1_1_1_1_1_1_2_1_1_1_1_1_1_2_1_2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0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20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120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120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120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8" name="Google Shape;798;p120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20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ray">
  <p:cSld name="CUSTOM_23_1_1_1_1_2_2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1"/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2" name="Google Shape;802;p121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21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04" name="Google Shape;804;p121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old">
  <p:cSld name="CUSTOM_23_1_1_1_1_2_2_2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2"/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7" name="Google Shape;807;p12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22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09" name="Google Shape;809;p122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Black">
  <p:cSld name="CUSTOM_23_1_1_2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3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23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3" name="Google Shape;813;p123"/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4" name="Google Shape;814;p123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xt and photo slide options →">
  <p:cSld name="CUSTOM_22_1_1_1_1_1_1_2_1">
    <p:bg>
      <p:bgPr>
        <a:solidFill>
          <a:schemeClr val="accent5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4"/>
          <p:cNvSpPr txBox="1"/>
          <p:nvPr/>
        </p:nvSpPr>
        <p:spPr>
          <a:xfrm>
            <a:off x="2411725" y="15742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Text and photo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17" name="Google Shape;817;p12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Right - White">
  <p:cSld name="CUSTOM_23_1_1_1_1_2_1_1_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2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125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1" name="Google Shape;821;p125"/>
          <p:cNvSpPr>
            <a:spLocks noGrp="1"/>
          </p:cNvSpPr>
          <p:nvPr>
            <p:ph type="pic" idx="2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Right - Black">
  <p:cSld name="CUSTOM_23_1_1_1_1_2_1_1_1_3">
    <p:bg>
      <p:bgPr>
        <a:solidFill>
          <a:schemeClr val="dk1"/>
        </a:solid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126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p126"/>
          <p:cNvSpPr>
            <a:spLocks noGrp="1"/>
          </p:cNvSpPr>
          <p:nvPr>
            <p:ph type="pic" idx="2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White">
  <p:cSld name="CUSTOM_23_1_1_1_1_2_1_1_1_2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7"/>
          <p:cNvSpPr>
            <a:spLocks noGrp="1"/>
          </p:cNvSpPr>
          <p:nvPr>
            <p:ph type="pic" idx="2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8" name="Google Shape;828;p127"/>
          <p:cNvSpPr txBox="1">
            <a:spLocks noGrp="1"/>
          </p:cNvSpPr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127"/>
          <p:cNvSpPr txBox="1">
            <a:spLocks noGrp="1"/>
          </p:cNvSpPr>
          <p:nvPr>
            <p:ph type="body" idx="1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Black">
  <p:cSld name="CUSTOM_23_1_1_1_1_2_1_1_1_2_1">
    <p:bg>
      <p:bgPr>
        <a:solidFill>
          <a:schemeClr val="dk1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8"/>
          <p:cNvSpPr>
            <a:spLocks noGrp="1"/>
          </p:cNvSpPr>
          <p:nvPr>
            <p:ph type="pic" idx="2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2" name="Google Shape;832;p128"/>
          <p:cNvSpPr txBox="1">
            <a:spLocks noGrp="1"/>
          </p:cNvSpPr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128"/>
          <p:cNvSpPr txBox="1">
            <a:spLocks noGrp="1"/>
          </p:cNvSpPr>
          <p:nvPr>
            <p:ph type="body" idx="1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Gold">
  <p:cSld name="CUSTOM_22_1_1_1_1_1_1_1_1_1_2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9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29"/>
          <p:cNvSpPr>
            <a:spLocks noGrp="1"/>
          </p:cNvSpPr>
          <p:nvPr>
            <p:ph type="pic" idx="2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837" name="Google Shape;837;p129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29"/>
          <p:cNvSpPr txBox="1">
            <a:spLocks noGrp="1"/>
          </p:cNvSpPr>
          <p:nvPr>
            <p:ph type="body" idx="1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39" name="Google Shape;839;p129"/>
          <p:cNvSpPr txBox="1">
            <a:spLocks noGrp="1"/>
          </p:cNvSpPr>
          <p:nvPr>
            <p:ph type="subTitle" idx="3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65.xml"/><Relationship Id="rId63" Type="http://schemas.openxmlformats.org/officeDocument/2006/relationships/slideLayout" Target="../slideLayouts/slideLayout86.xml"/><Relationship Id="rId84" Type="http://schemas.openxmlformats.org/officeDocument/2006/relationships/slideLayout" Target="../slideLayouts/slideLayout107.xml"/><Relationship Id="rId138" Type="http://schemas.openxmlformats.org/officeDocument/2006/relationships/slideLayout" Target="../slideLayouts/slideLayout161.xml"/><Relationship Id="rId107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55.xml"/><Relationship Id="rId53" Type="http://schemas.openxmlformats.org/officeDocument/2006/relationships/slideLayout" Target="../slideLayouts/slideLayout76.xml"/><Relationship Id="rId74" Type="http://schemas.openxmlformats.org/officeDocument/2006/relationships/slideLayout" Target="../slideLayouts/slideLayout97.xml"/><Relationship Id="rId128" Type="http://schemas.openxmlformats.org/officeDocument/2006/relationships/slideLayout" Target="../slideLayouts/slideLayout151.xml"/><Relationship Id="rId149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28.xml"/><Relationship Id="rId95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66.xml"/><Relationship Id="rId64" Type="http://schemas.openxmlformats.org/officeDocument/2006/relationships/slideLayout" Target="../slideLayouts/slideLayout87.xml"/><Relationship Id="rId118" Type="http://schemas.openxmlformats.org/officeDocument/2006/relationships/slideLayout" Target="../slideLayouts/slideLayout141.xml"/><Relationship Id="rId139" Type="http://schemas.openxmlformats.org/officeDocument/2006/relationships/slideLayout" Target="../slideLayouts/slideLayout162.xml"/><Relationship Id="rId80" Type="http://schemas.openxmlformats.org/officeDocument/2006/relationships/slideLayout" Target="../slideLayouts/slideLayout103.xml"/><Relationship Id="rId85" Type="http://schemas.openxmlformats.org/officeDocument/2006/relationships/slideLayout" Target="../slideLayouts/slideLayout108.xml"/><Relationship Id="rId150" Type="http://schemas.openxmlformats.org/officeDocument/2006/relationships/slideLayout" Target="../slideLayouts/slideLayout173.xml"/><Relationship Id="rId155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82.xml"/><Relationship Id="rId103" Type="http://schemas.openxmlformats.org/officeDocument/2006/relationships/slideLayout" Target="../slideLayouts/slideLayout126.xml"/><Relationship Id="rId108" Type="http://schemas.openxmlformats.org/officeDocument/2006/relationships/slideLayout" Target="../slideLayouts/slideLayout131.xml"/><Relationship Id="rId124" Type="http://schemas.openxmlformats.org/officeDocument/2006/relationships/slideLayout" Target="../slideLayouts/slideLayout147.xml"/><Relationship Id="rId129" Type="http://schemas.openxmlformats.org/officeDocument/2006/relationships/slideLayout" Target="../slideLayouts/slideLayout152.xml"/><Relationship Id="rId54" Type="http://schemas.openxmlformats.org/officeDocument/2006/relationships/slideLayout" Target="../slideLayouts/slideLayout77.xml"/><Relationship Id="rId70" Type="http://schemas.openxmlformats.org/officeDocument/2006/relationships/slideLayout" Target="../slideLayouts/slideLayout93.xml"/><Relationship Id="rId75" Type="http://schemas.openxmlformats.org/officeDocument/2006/relationships/slideLayout" Target="../slideLayouts/slideLayout98.xml"/><Relationship Id="rId91" Type="http://schemas.openxmlformats.org/officeDocument/2006/relationships/slideLayout" Target="../slideLayouts/slideLayout114.xml"/><Relationship Id="rId96" Type="http://schemas.openxmlformats.org/officeDocument/2006/relationships/slideLayout" Target="../slideLayouts/slideLayout119.xml"/><Relationship Id="rId140" Type="http://schemas.openxmlformats.org/officeDocument/2006/relationships/slideLayout" Target="../slideLayouts/slideLayout163.xml"/><Relationship Id="rId145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72.xml"/><Relationship Id="rId114" Type="http://schemas.openxmlformats.org/officeDocument/2006/relationships/slideLayout" Target="../slideLayouts/slideLayout137.xml"/><Relationship Id="rId119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83.xml"/><Relationship Id="rId65" Type="http://schemas.openxmlformats.org/officeDocument/2006/relationships/slideLayout" Target="../slideLayouts/slideLayout88.xml"/><Relationship Id="rId81" Type="http://schemas.openxmlformats.org/officeDocument/2006/relationships/slideLayout" Target="../slideLayouts/slideLayout104.xml"/><Relationship Id="rId86" Type="http://schemas.openxmlformats.org/officeDocument/2006/relationships/slideLayout" Target="../slideLayouts/slideLayout109.xml"/><Relationship Id="rId130" Type="http://schemas.openxmlformats.org/officeDocument/2006/relationships/slideLayout" Target="../slideLayouts/slideLayout153.xml"/><Relationship Id="rId135" Type="http://schemas.openxmlformats.org/officeDocument/2006/relationships/slideLayout" Target="../slideLayouts/slideLayout158.xml"/><Relationship Id="rId151" Type="http://schemas.openxmlformats.org/officeDocument/2006/relationships/slideLayout" Target="../slideLayouts/slideLayout174.xml"/><Relationship Id="rId156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62.xml"/><Relationship Id="rId109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57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6" Type="http://schemas.openxmlformats.org/officeDocument/2006/relationships/slideLayout" Target="../slideLayouts/slideLayout99.xml"/><Relationship Id="rId97" Type="http://schemas.openxmlformats.org/officeDocument/2006/relationships/slideLayout" Target="../slideLayouts/slideLayout120.xml"/><Relationship Id="rId104" Type="http://schemas.openxmlformats.org/officeDocument/2006/relationships/slideLayout" Target="../slideLayouts/slideLayout127.xml"/><Relationship Id="rId120" Type="http://schemas.openxmlformats.org/officeDocument/2006/relationships/slideLayout" Target="../slideLayouts/slideLayout143.xml"/><Relationship Id="rId125" Type="http://schemas.openxmlformats.org/officeDocument/2006/relationships/slideLayout" Target="../slideLayouts/slideLayout148.xml"/><Relationship Id="rId141" Type="http://schemas.openxmlformats.org/officeDocument/2006/relationships/slideLayout" Target="../slideLayouts/slideLayout164.xml"/><Relationship Id="rId14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30.xml"/><Relationship Id="rId71" Type="http://schemas.openxmlformats.org/officeDocument/2006/relationships/slideLayout" Target="../slideLayouts/slideLayout94.xml"/><Relationship Id="rId9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66" Type="http://schemas.openxmlformats.org/officeDocument/2006/relationships/slideLayout" Target="../slideLayouts/slideLayout89.xml"/><Relationship Id="rId87" Type="http://schemas.openxmlformats.org/officeDocument/2006/relationships/slideLayout" Target="../slideLayouts/slideLayout110.xml"/><Relationship Id="rId110" Type="http://schemas.openxmlformats.org/officeDocument/2006/relationships/slideLayout" Target="../slideLayouts/slideLayout133.xml"/><Relationship Id="rId115" Type="http://schemas.openxmlformats.org/officeDocument/2006/relationships/slideLayout" Target="../slideLayouts/slideLayout138.xml"/><Relationship Id="rId131" Type="http://schemas.openxmlformats.org/officeDocument/2006/relationships/slideLayout" Target="../slideLayouts/slideLayout154.xml"/><Relationship Id="rId136" Type="http://schemas.openxmlformats.org/officeDocument/2006/relationships/slideLayout" Target="../slideLayouts/slideLayout159.xml"/><Relationship Id="rId157" Type="http://schemas.openxmlformats.org/officeDocument/2006/relationships/slideLayout" Target="../slideLayouts/slideLayout180.xml"/><Relationship Id="rId61" Type="http://schemas.openxmlformats.org/officeDocument/2006/relationships/slideLayout" Target="../slideLayouts/slideLayout84.xml"/><Relationship Id="rId82" Type="http://schemas.openxmlformats.org/officeDocument/2006/relationships/slideLayout" Target="../slideLayouts/slideLayout105.xml"/><Relationship Id="rId152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56" Type="http://schemas.openxmlformats.org/officeDocument/2006/relationships/slideLayout" Target="../slideLayouts/slideLayout79.xml"/><Relationship Id="rId77" Type="http://schemas.openxmlformats.org/officeDocument/2006/relationships/slideLayout" Target="../slideLayouts/slideLayout100.xml"/><Relationship Id="rId100" Type="http://schemas.openxmlformats.org/officeDocument/2006/relationships/slideLayout" Target="../slideLayouts/slideLayout123.xml"/><Relationship Id="rId105" Type="http://schemas.openxmlformats.org/officeDocument/2006/relationships/slideLayout" Target="../slideLayouts/slideLayout128.xml"/><Relationship Id="rId126" Type="http://schemas.openxmlformats.org/officeDocument/2006/relationships/slideLayout" Target="../slideLayouts/slideLayout149.xml"/><Relationship Id="rId14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72" Type="http://schemas.openxmlformats.org/officeDocument/2006/relationships/slideLayout" Target="../slideLayouts/slideLayout95.xml"/><Relationship Id="rId93" Type="http://schemas.openxmlformats.org/officeDocument/2006/relationships/slideLayout" Target="../slideLayouts/slideLayout116.xml"/><Relationship Id="rId98" Type="http://schemas.openxmlformats.org/officeDocument/2006/relationships/slideLayout" Target="../slideLayouts/slideLayout121.xml"/><Relationship Id="rId121" Type="http://schemas.openxmlformats.org/officeDocument/2006/relationships/slideLayout" Target="../slideLayouts/slideLayout144.xml"/><Relationship Id="rId142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69.xml"/><Relationship Id="rId67" Type="http://schemas.openxmlformats.org/officeDocument/2006/relationships/slideLayout" Target="../slideLayouts/slideLayout90.xml"/><Relationship Id="rId116" Type="http://schemas.openxmlformats.org/officeDocument/2006/relationships/slideLayout" Target="../slideLayouts/slideLayout139.xml"/><Relationship Id="rId137" Type="http://schemas.openxmlformats.org/officeDocument/2006/relationships/slideLayout" Target="../slideLayouts/slideLayout160.xml"/><Relationship Id="rId158" Type="http://schemas.openxmlformats.org/officeDocument/2006/relationships/theme" Target="../theme/theme2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62" Type="http://schemas.openxmlformats.org/officeDocument/2006/relationships/slideLayout" Target="../slideLayouts/slideLayout85.xml"/><Relationship Id="rId83" Type="http://schemas.openxmlformats.org/officeDocument/2006/relationships/slideLayout" Target="../slideLayouts/slideLayout106.xml"/><Relationship Id="rId88" Type="http://schemas.openxmlformats.org/officeDocument/2006/relationships/slideLayout" Target="../slideLayouts/slideLayout111.xml"/><Relationship Id="rId111" Type="http://schemas.openxmlformats.org/officeDocument/2006/relationships/slideLayout" Target="../slideLayouts/slideLayout134.xml"/><Relationship Id="rId132" Type="http://schemas.openxmlformats.org/officeDocument/2006/relationships/slideLayout" Target="../slideLayouts/slideLayout155.xml"/><Relationship Id="rId153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59.xml"/><Relationship Id="rId57" Type="http://schemas.openxmlformats.org/officeDocument/2006/relationships/slideLayout" Target="../slideLayouts/slideLayout80.xml"/><Relationship Id="rId106" Type="http://schemas.openxmlformats.org/officeDocument/2006/relationships/slideLayout" Target="../slideLayouts/slideLayout129.xml"/><Relationship Id="rId127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52" Type="http://schemas.openxmlformats.org/officeDocument/2006/relationships/slideLayout" Target="../slideLayouts/slideLayout75.xml"/><Relationship Id="rId73" Type="http://schemas.openxmlformats.org/officeDocument/2006/relationships/slideLayout" Target="../slideLayouts/slideLayout96.xml"/><Relationship Id="rId78" Type="http://schemas.openxmlformats.org/officeDocument/2006/relationships/slideLayout" Target="../slideLayouts/slideLayout101.xml"/><Relationship Id="rId94" Type="http://schemas.openxmlformats.org/officeDocument/2006/relationships/slideLayout" Target="../slideLayouts/slideLayout117.xml"/><Relationship Id="rId99" Type="http://schemas.openxmlformats.org/officeDocument/2006/relationships/slideLayout" Target="../slideLayouts/slideLayout122.xml"/><Relationship Id="rId101" Type="http://schemas.openxmlformats.org/officeDocument/2006/relationships/slideLayout" Target="../slideLayouts/slideLayout124.xml"/><Relationship Id="rId122" Type="http://schemas.openxmlformats.org/officeDocument/2006/relationships/slideLayout" Target="../slideLayouts/slideLayout145.xml"/><Relationship Id="rId143" Type="http://schemas.openxmlformats.org/officeDocument/2006/relationships/slideLayout" Target="../slideLayouts/slideLayout166.xml"/><Relationship Id="rId148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112.xml"/><Relationship Id="rId112" Type="http://schemas.openxmlformats.org/officeDocument/2006/relationships/slideLayout" Target="../slideLayouts/slideLayout135.xml"/><Relationship Id="rId133" Type="http://schemas.openxmlformats.org/officeDocument/2006/relationships/slideLayout" Target="../slideLayouts/slideLayout156.xml"/><Relationship Id="rId154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102.xml"/><Relationship Id="rId102" Type="http://schemas.openxmlformats.org/officeDocument/2006/relationships/slideLayout" Target="../slideLayouts/slideLayout125.xml"/><Relationship Id="rId123" Type="http://schemas.openxmlformats.org/officeDocument/2006/relationships/slideLayout" Target="../slideLayouts/slideLayout146.xml"/><Relationship Id="rId144" Type="http://schemas.openxmlformats.org/officeDocument/2006/relationships/slideLayout" Target="../slideLayouts/slideLayout167.xml"/><Relationship Id="rId90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92.xml"/><Relationship Id="rId113" Type="http://schemas.openxmlformats.org/officeDocument/2006/relationships/slideLayout" Target="../slideLayouts/slideLayout136.xml"/><Relationship Id="rId134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"/>
              <a:buNone/>
              <a:defRPr sz="28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"/>
              <a:buNone/>
              <a:defRPr sz="28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"/>
              <a:buNone/>
              <a:defRPr sz="28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"/>
              <a:buNone/>
              <a:defRPr sz="28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"/>
              <a:buNone/>
              <a:defRPr sz="28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"/>
              <a:buNone/>
              <a:defRPr sz="28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"/>
              <a:buNone/>
              <a:defRPr sz="28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"/>
              <a:buNone/>
              <a:defRPr sz="28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"/>
              <a:buNone/>
              <a:defRPr sz="28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●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○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■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●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○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■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●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 Medium"/>
              <a:buChar char="○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 Medium"/>
              <a:buChar char="■"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/>
        </p:nvSpPr>
        <p:spPr>
          <a:xfrm>
            <a:off x="7762875" y="4992143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i="0" u="none" strike="noStrike" cap="none">
                <a:solidFill>
                  <a:schemeClr val="lt2"/>
                </a:solidFill>
              </a:rPr>
              <a:t>Copyright © </a:t>
            </a:r>
            <a:r>
              <a:rPr lang="en" sz="400">
                <a:solidFill>
                  <a:schemeClr val="lt2"/>
                </a:solidFill>
              </a:rPr>
              <a:t>2025 </a:t>
            </a:r>
            <a:r>
              <a:rPr lang="en" sz="400" i="0" u="none" strike="noStrike" cap="none">
                <a:solidFill>
                  <a:schemeClr val="lt2"/>
                </a:solidFill>
              </a:rPr>
              <a:t>Arizona Board of Regents</a:t>
            </a:r>
            <a:endParaRPr sz="400" i="0" u="none" strike="noStrike" cap="none">
              <a:solidFill>
                <a:schemeClr val="lt2"/>
              </a:solidFill>
            </a:endParaRPr>
          </a:p>
        </p:txBody>
      </p:sp>
      <p:sp>
        <p:nvSpPr>
          <p:cNvPr id="381" name="Google Shape;381;p5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52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4105500" cy="3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52"/>
          <p:cNvSpPr txBox="1"/>
          <p:nvPr/>
        </p:nvSpPr>
        <p:spPr>
          <a:xfrm>
            <a:off x="-2695750" y="4298700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Area below the line reserved </a:t>
            </a:r>
            <a:r>
              <a:rPr lang="en">
                <a:solidFill>
                  <a:schemeClr val="dk2"/>
                </a:solidFill>
              </a:rPr>
              <a:t>to accommodate live closed captioning during presentations.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84" name="Google Shape;384;p52"/>
          <p:cNvCxnSpPr/>
          <p:nvPr/>
        </p:nvCxnSpPr>
        <p:spPr>
          <a:xfrm>
            <a:off x="-2917025" y="4168375"/>
            <a:ext cx="287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52"/>
          <p:cNvCxnSpPr/>
          <p:nvPr/>
        </p:nvCxnSpPr>
        <p:spPr>
          <a:xfrm>
            <a:off x="9190925" y="4168375"/>
            <a:ext cx="287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52"/>
          <p:cNvSpPr txBox="1"/>
          <p:nvPr/>
        </p:nvSpPr>
        <p:spPr>
          <a:xfrm>
            <a:off x="9351103" y="4298700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Area below the line reserved </a:t>
            </a:r>
            <a:r>
              <a:rPr lang="en">
                <a:solidFill>
                  <a:schemeClr val="dk2"/>
                </a:solidFill>
              </a:rPr>
              <a:t>to accommodate live closed captioning during presentations.</a:t>
            </a:r>
            <a:endParaRPr b="1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3" r:id="rId47"/>
    <p:sldLayoutId id="2147483744" r:id="rId48"/>
    <p:sldLayoutId id="2147483745" r:id="rId49"/>
    <p:sldLayoutId id="2147483746" r:id="rId50"/>
    <p:sldLayoutId id="2147483747" r:id="rId51"/>
    <p:sldLayoutId id="2147483748" r:id="rId52"/>
    <p:sldLayoutId id="2147483749" r:id="rId53"/>
    <p:sldLayoutId id="2147483750" r:id="rId54"/>
    <p:sldLayoutId id="2147483751" r:id="rId55"/>
    <p:sldLayoutId id="2147483752" r:id="rId56"/>
    <p:sldLayoutId id="2147483753" r:id="rId57"/>
    <p:sldLayoutId id="2147483754" r:id="rId58"/>
    <p:sldLayoutId id="2147483755" r:id="rId59"/>
    <p:sldLayoutId id="2147483756" r:id="rId60"/>
    <p:sldLayoutId id="2147483757" r:id="rId61"/>
    <p:sldLayoutId id="2147483758" r:id="rId62"/>
    <p:sldLayoutId id="2147483759" r:id="rId63"/>
    <p:sldLayoutId id="2147483760" r:id="rId64"/>
    <p:sldLayoutId id="2147483761" r:id="rId65"/>
    <p:sldLayoutId id="2147483762" r:id="rId66"/>
    <p:sldLayoutId id="2147483763" r:id="rId67"/>
    <p:sldLayoutId id="2147483764" r:id="rId68"/>
    <p:sldLayoutId id="2147483765" r:id="rId69"/>
    <p:sldLayoutId id="2147483766" r:id="rId70"/>
    <p:sldLayoutId id="2147483767" r:id="rId71"/>
    <p:sldLayoutId id="2147483768" r:id="rId72"/>
    <p:sldLayoutId id="2147483769" r:id="rId73"/>
    <p:sldLayoutId id="2147483770" r:id="rId74"/>
    <p:sldLayoutId id="2147483771" r:id="rId75"/>
    <p:sldLayoutId id="2147483772" r:id="rId76"/>
    <p:sldLayoutId id="2147483773" r:id="rId77"/>
    <p:sldLayoutId id="2147483774" r:id="rId78"/>
    <p:sldLayoutId id="2147483775" r:id="rId79"/>
    <p:sldLayoutId id="2147483776" r:id="rId80"/>
    <p:sldLayoutId id="2147483777" r:id="rId81"/>
    <p:sldLayoutId id="2147483778" r:id="rId82"/>
    <p:sldLayoutId id="2147483779" r:id="rId83"/>
    <p:sldLayoutId id="2147483780" r:id="rId84"/>
    <p:sldLayoutId id="2147483781" r:id="rId85"/>
    <p:sldLayoutId id="2147483782" r:id="rId86"/>
    <p:sldLayoutId id="2147483783" r:id="rId87"/>
    <p:sldLayoutId id="2147483784" r:id="rId88"/>
    <p:sldLayoutId id="2147483785" r:id="rId89"/>
    <p:sldLayoutId id="2147483786" r:id="rId90"/>
    <p:sldLayoutId id="2147483787" r:id="rId91"/>
    <p:sldLayoutId id="2147483788" r:id="rId92"/>
    <p:sldLayoutId id="2147483789" r:id="rId93"/>
    <p:sldLayoutId id="2147483790" r:id="rId94"/>
    <p:sldLayoutId id="2147483791" r:id="rId95"/>
    <p:sldLayoutId id="2147483792" r:id="rId96"/>
    <p:sldLayoutId id="2147483793" r:id="rId97"/>
    <p:sldLayoutId id="2147483794" r:id="rId98"/>
    <p:sldLayoutId id="2147483795" r:id="rId99"/>
    <p:sldLayoutId id="2147483796" r:id="rId100"/>
    <p:sldLayoutId id="2147483797" r:id="rId101"/>
    <p:sldLayoutId id="2147483798" r:id="rId102"/>
    <p:sldLayoutId id="2147483799" r:id="rId103"/>
    <p:sldLayoutId id="2147483800" r:id="rId104"/>
    <p:sldLayoutId id="2147483801" r:id="rId105"/>
    <p:sldLayoutId id="2147483802" r:id="rId106"/>
    <p:sldLayoutId id="2147483803" r:id="rId107"/>
    <p:sldLayoutId id="2147483804" r:id="rId108"/>
    <p:sldLayoutId id="2147483805" r:id="rId109"/>
    <p:sldLayoutId id="2147483806" r:id="rId110"/>
    <p:sldLayoutId id="2147483807" r:id="rId111"/>
    <p:sldLayoutId id="2147483808" r:id="rId112"/>
    <p:sldLayoutId id="2147483809" r:id="rId113"/>
    <p:sldLayoutId id="2147483810" r:id="rId114"/>
    <p:sldLayoutId id="2147483811" r:id="rId115"/>
    <p:sldLayoutId id="2147483812" r:id="rId116"/>
    <p:sldLayoutId id="2147483813" r:id="rId117"/>
    <p:sldLayoutId id="2147483814" r:id="rId118"/>
    <p:sldLayoutId id="2147483815" r:id="rId119"/>
    <p:sldLayoutId id="2147483816" r:id="rId120"/>
    <p:sldLayoutId id="2147483817" r:id="rId121"/>
    <p:sldLayoutId id="2147483818" r:id="rId122"/>
    <p:sldLayoutId id="2147483819" r:id="rId123"/>
    <p:sldLayoutId id="2147483820" r:id="rId124"/>
    <p:sldLayoutId id="2147483821" r:id="rId125"/>
    <p:sldLayoutId id="2147483822" r:id="rId126"/>
    <p:sldLayoutId id="2147483823" r:id="rId127"/>
    <p:sldLayoutId id="2147483824" r:id="rId128"/>
    <p:sldLayoutId id="2147483825" r:id="rId129"/>
    <p:sldLayoutId id="2147483826" r:id="rId130"/>
    <p:sldLayoutId id="2147483827" r:id="rId131"/>
    <p:sldLayoutId id="2147483828" r:id="rId132"/>
    <p:sldLayoutId id="2147483829" r:id="rId133"/>
    <p:sldLayoutId id="2147483830" r:id="rId134"/>
    <p:sldLayoutId id="2147483831" r:id="rId135"/>
    <p:sldLayoutId id="2147483832" r:id="rId136"/>
    <p:sldLayoutId id="2147483833" r:id="rId137"/>
    <p:sldLayoutId id="2147483834" r:id="rId138"/>
    <p:sldLayoutId id="2147483835" r:id="rId139"/>
    <p:sldLayoutId id="2147483836" r:id="rId140"/>
    <p:sldLayoutId id="2147483837" r:id="rId141"/>
    <p:sldLayoutId id="2147483838" r:id="rId142"/>
    <p:sldLayoutId id="2147483839" r:id="rId143"/>
    <p:sldLayoutId id="2147483840" r:id="rId144"/>
    <p:sldLayoutId id="2147483841" r:id="rId145"/>
    <p:sldLayoutId id="2147483842" r:id="rId146"/>
    <p:sldLayoutId id="2147483843" r:id="rId147"/>
    <p:sldLayoutId id="2147483844" r:id="rId148"/>
    <p:sldLayoutId id="2147483845" r:id="rId149"/>
    <p:sldLayoutId id="2147483846" r:id="rId150"/>
    <p:sldLayoutId id="2147483847" r:id="rId151"/>
    <p:sldLayoutId id="2147483848" r:id="rId152"/>
    <p:sldLayoutId id="2147483849" r:id="rId153"/>
    <p:sldLayoutId id="2147483850" r:id="rId154"/>
    <p:sldLayoutId id="2147483851" r:id="rId155"/>
    <p:sldLayoutId id="2147483852" r:id="rId156"/>
    <p:sldLayoutId id="2147483853" r:id="rId15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1331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  <p15:guide id="49" orient="horz" pos="26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iata.org/en/iata-repository/pressroom/fact-sheets/fact-sheet-cabin-waste/" TargetMode="External"/><Relationship Id="rId4" Type="http://schemas.openxmlformats.org/officeDocument/2006/relationships/hyperlink" Target="https://www.iata.org/en/programs/sustainability/cabin-wast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ta.org/contentassets/821b593dd8cd4f4aa33b63ab9e35368b/iata-cabin-waste-handbook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iata.org/contentassets/821b593dd8cd4f4aa33b63ab9e35368b/icw-smarter-regulation-report-final.pdf" TargetMode="External"/><Relationship Id="rId5" Type="http://schemas.openxmlformats.org/officeDocument/2006/relationships/hyperlink" Target="https://www.statista.com/statistics/564717/airline-industry-passenger-traffic-globally/#:~:text=In%202023%2C%20the%20estimated%20number,to%20approximately%204.5%20billion%20people." TargetMode="External"/><Relationship Id="rId4" Type="http://schemas.openxmlformats.org/officeDocument/2006/relationships/hyperlink" Target="https://www.statista.com/statistics/197801/total-us-airline-passenger-enplanements-since-2004/#:~:text=In%202023%2C%20U.S.%20airlines%20recorded,on%20domestic%20and%20international%20flights.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outlook/mmo/shared-mobility/flights/worldwid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ta.org/contentassets/821b593dd8cd4f4aa33b63ab9e35368b/icw-smarter-regulation-report-final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iata.org/contentassets/821b593dd8cd4f4aa33b63ab9e35368b/iata-cabin-waste-handbook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iata.org/contentassets/821b593dd8cd4f4aa33b63ab9e35368b/iata-cabin-waste-handbook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iata.org/contentassets/821b593dd8cd4f4aa33b63ab9e35368b/iata-cabin-waste-handbook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11"/>
          <p:cNvSpPr txBox="1">
            <a:spLocks noGrp="1"/>
          </p:cNvSpPr>
          <p:nvPr>
            <p:ph type="ctrTitle"/>
          </p:nvPr>
        </p:nvSpPr>
        <p:spPr>
          <a:xfrm>
            <a:off x="370200" y="1717975"/>
            <a:ext cx="4643400" cy="11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InFlight Insights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Sustainable Cost Savings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9" name="Google Shape;1289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50" y="3577576"/>
            <a:ext cx="1785466" cy="3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211"/>
          <p:cNvPicPr preferRelativeResize="0"/>
          <p:nvPr/>
        </p:nvPicPr>
        <p:blipFill rotWithShape="1">
          <a:blip r:embed="rId4">
            <a:alphaModFix/>
          </a:blip>
          <a:srcRect t="41227" b="41459"/>
          <a:stretch/>
        </p:blipFill>
        <p:spPr>
          <a:xfrm>
            <a:off x="641325" y="3577575"/>
            <a:ext cx="1832899" cy="31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211" title="ChatGPT_Image_Apr_14__2025__01_12_08_PM-removebg-preview.png"/>
          <p:cNvPicPr preferRelativeResize="0"/>
          <p:nvPr/>
        </p:nvPicPr>
        <p:blipFill rotWithShape="1">
          <a:blip r:embed="rId5">
            <a:alphaModFix/>
          </a:blip>
          <a:srcRect l="28697" t="17336" r="27774" b="45713"/>
          <a:stretch/>
        </p:blipFill>
        <p:spPr>
          <a:xfrm>
            <a:off x="4859200" y="1408825"/>
            <a:ext cx="1656850" cy="14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211"/>
          <p:cNvSpPr txBox="1"/>
          <p:nvPr/>
        </p:nvSpPr>
        <p:spPr>
          <a:xfrm>
            <a:off x="211500" y="2943700"/>
            <a:ext cx="512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Carlos Chacon Cuesta | Rahul Sharma | Vijeth Patil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20"/>
          <p:cNvSpPr/>
          <p:nvPr/>
        </p:nvSpPr>
        <p:spPr>
          <a:xfrm>
            <a:off x="150" y="0"/>
            <a:ext cx="9144000" cy="967500"/>
          </a:xfrm>
          <a:prstGeom prst="rect">
            <a:avLst/>
          </a:prstGeom>
          <a:gradFill>
            <a:gsLst>
              <a:gs pos="0">
                <a:srgbClr val="97DCE1"/>
              </a:gs>
              <a:gs pos="100000">
                <a:srgbClr val="40AEB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90" name="Google Shape;1690;p220"/>
          <p:cNvSpPr txBox="1"/>
          <p:nvPr/>
        </p:nvSpPr>
        <p:spPr>
          <a:xfrm>
            <a:off x="1371300" y="483750"/>
            <a:ext cx="6401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Powered Meal Data Prediction Platform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220"/>
          <p:cNvSpPr txBox="1"/>
          <p:nvPr/>
        </p:nvSpPr>
        <p:spPr>
          <a:xfrm>
            <a:off x="2120700" y="194709"/>
            <a:ext cx="4902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 &amp; Optimize</a:t>
            </a:r>
            <a:endParaRPr sz="3000" b="1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2" name="Google Shape;1692;p220" title="Screenshot 2025-04-22 at 11.47.23 PM.png"/>
          <p:cNvPicPr preferRelativeResize="0"/>
          <p:nvPr/>
        </p:nvPicPr>
        <p:blipFill rotWithShape="1">
          <a:blip r:embed="rId3">
            <a:alphaModFix/>
          </a:blip>
          <a:srcRect b="6681"/>
          <a:stretch/>
        </p:blipFill>
        <p:spPr>
          <a:xfrm>
            <a:off x="150" y="967500"/>
            <a:ext cx="9144003" cy="389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21"/>
          <p:cNvSpPr/>
          <p:nvPr/>
        </p:nvSpPr>
        <p:spPr>
          <a:xfrm>
            <a:off x="-14550" y="-98750"/>
            <a:ext cx="9173100" cy="1063500"/>
          </a:xfrm>
          <a:prstGeom prst="rect">
            <a:avLst/>
          </a:prstGeom>
          <a:gradFill>
            <a:gsLst>
              <a:gs pos="0">
                <a:srgbClr val="97DCE1"/>
              </a:gs>
              <a:gs pos="100000">
                <a:srgbClr val="40AEB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98" name="Google Shape;1698;p221"/>
          <p:cNvSpPr txBox="1">
            <a:spLocks noGrp="1"/>
          </p:cNvSpPr>
          <p:nvPr>
            <p:ph type="title"/>
          </p:nvPr>
        </p:nvSpPr>
        <p:spPr>
          <a:xfrm>
            <a:off x="2362650" y="-58050"/>
            <a:ext cx="4418700" cy="7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Model Validation </a:t>
            </a:r>
            <a:endParaRPr sz="35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699" name="Google Shape;1699;p221" title="ChatGPT_Image_Apr_14__2025__01_12_08_PM-removebg-preview.png"/>
          <p:cNvPicPr preferRelativeResize="0"/>
          <p:nvPr/>
        </p:nvPicPr>
        <p:blipFill rotWithShape="1">
          <a:blip r:embed="rId3">
            <a:alphaModFix/>
          </a:blip>
          <a:srcRect l="28697" t="17336" r="27774" b="45713"/>
          <a:stretch/>
        </p:blipFill>
        <p:spPr>
          <a:xfrm>
            <a:off x="8228975" y="4354413"/>
            <a:ext cx="929575" cy="7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388" y="1031800"/>
            <a:ext cx="5229225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221"/>
          <p:cNvSpPr/>
          <p:nvPr/>
        </p:nvSpPr>
        <p:spPr>
          <a:xfrm>
            <a:off x="7067725" y="1790350"/>
            <a:ext cx="229200" cy="741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702" name="Google Shape;1702;p221"/>
          <p:cNvSpPr txBox="1"/>
          <p:nvPr/>
        </p:nvSpPr>
        <p:spPr>
          <a:xfrm>
            <a:off x="7245175" y="1915000"/>
            <a:ext cx="107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-36.6%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221"/>
          <p:cNvSpPr txBox="1"/>
          <p:nvPr/>
        </p:nvSpPr>
        <p:spPr>
          <a:xfrm>
            <a:off x="2242200" y="472150"/>
            <a:ext cx="4469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Monte Carlo Analysis on 350 Flights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22"/>
          <p:cNvSpPr txBox="1">
            <a:spLocks noGrp="1"/>
          </p:cNvSpPr>
          <p:nvPr>
            <p:ph type="title"/>
          </p:nvPr>
        </p:nvSpPr>
        <p:spPr>
          <a:xfrm>
            <a:off x="720000" y="281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alibri"/>
                <a:ea typeface="Calibri"/>
                <a:cs typeface="Calibri"/>
                <a:sym typeface="Calibri"/>
              </a:rPr>
              <a:t>Market Size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9" name="Google Shape;1709;p222"/>
          <p:cNvGrpSpPr/>
          <p:nvPr/>
        </p:nvGrpSpPr>
        <p:grpSpPr>
          <a:xfrm>
            <a:off x="653537" y="1063502"/>
            <a:ext cx="4212126" cy="3957780"/>
            <a:chOff x="5797446" y="2063053"/>
            <a:chExt cx="698100" cy="698280"/>
          </a:xfrm>
        </p:grpSpPr>
        <p:sp>
          <p:nvSpPr>
            <p:cNvPr id="1710" name="Google Shape;1710;p222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gradFill>
              <a:gsLst>
                <a:gs pos="0">
                  <a:srgbClr val="0DABC8"/>
                </a:gs>
                <a:gs pos="100000">
                  <a:srgbClr val="09404A"/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22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gradFill>
              <a:gsLst>
                <a:gs pos="0">
                  <a:srgbClr val="97DCE1"/>
                </a:gs>
                <a:gs pos="100000">
                  <a:srgbClr val="40AEB6"/>
                </a:gs>
              </a:gsLst>
              <a:lin ang="5400012" scaled="0"/>
            </a:gradFill>
            <a:ln w="2857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22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gradFill>
              <a:gsLst>
                <a:gs pos="0">
                  <a:srgbClr val="C8F0F2"/>
                </a:gs>
                <a:gs pos="100000">
                  <a:srgbClr val="64CDD4"/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222"/>
          <p:cNvSpPr txBox="1"/>
          <p:nvPr/>
        </p:nvSpPr>
        <p:spPr>
          <a:xfrm>
            <a:off x="2134850" y="1063500"/>
            <a:ext cx="124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TAM</a:t>
            </a:r>
            <a:endParaRPr sz="24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714" name="Google Shape;1714;p222"/>
          <p:cNvSpPr txBox="1"/>
          <p:nvPr/>
        </p:nvSpPr>
        <p:spPr>
          <a:xfrm>
            <a:off x="2134850" y="1971075"/>
            <a:ext cx="124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SAM</a:t>
            </a:r>
            <a:endParaRPr sz="24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715" name="Google Shape;1715;p222"/>
          <p:cNvSpPr txBox="1"/>
          <p:nvPr/>
        </p:nvSpPr>
        <p:spPr>
          <a:xfrm>
            <a:off x="2134850" y="3038050"/>
            <a:ext cx="124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SOM</a:t>
            </a:r>
            <a:endParaRPr sz="24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cxnSp>
        <p:nvCxnSpPr>
          <p:cNvPr id="1716" name="Google Shape;1716;p222"/>
          <p:cNvCxnSpPr/>
          <p:nvPr/>
        </p:nvCxnSpPr>
        <p:spPr>
          <a:xfrm>
            <a:off x="3787425" y="1785300"/>
            <a:ext cx="4732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7" name="Google Shape;1717;p222"/>
          <p:cNvCxnSpPr/>
          <p:nvPr/>
        </p:nvCxnSpPr>
        <p:spPr>
          <a:xfrm>
            <a:off x="3384350" y="2894225"/>
            <a:ext cx="5009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8" name="Google Shape;1718;p222"/>
          <p:cNvCxnSpPr/>
          <p:nvPr/>
        </p:nvCxnSpPr>
        <p:spPr>
          <a:xfrm>
            <a:off x="3041725" y="4145800"/>
            <a:ext cx="47163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9" name="Google Shape;1719;p222"/>
          <p:cNvSpPr txBox="1"/>
          <p:nvPr/>
        </p:nvSpPr>
        <p:spPr>
          <a:xfrm>
            <a:off x="5142425" y="1685025"/>
            <a:ext cx="262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$6,000,000,000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222"/>
          <p:cNvSpPr txBox="1"/>
          <p:nvPr/>
        </p:nvSpPr>
        <p:spPr>
          <a:xfrm>
            <a:off x="4194800" y="1298325"/>
            <a:ext cx="463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Untouched Food &amp; Beverage (UF&amp;B)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222"/>
          <p:cNvSpPr txBox="1"/>
          <p:nvPr/>
        </p:nvSpPr>
        <p:spPr>
          <a:xfrm>
            <a:off x="4802675" y="2407100"/>
            <a:ext cx="378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Haul Flights UF&amp;B (35%) 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222"/>
          <p:cNvSpPr txBox="1"/>
          <p:nvPr/>
        </p:nvSpPr>
        <p:spPr>
          <a:xfrm>
            <a:off x="5013050" y="2765338"/>
            <a:ext cx="2748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$2,100,000,000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222"/>
          <p:cNvSpPr txBox="1"/>
          <p:nvPr/>
        </p:nvSpPr>
        <p:spPr>
          <a:xfrm>
            <a:off x="4263588" y="3684250"/>
            <a:ext cx="4160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 Coverage (13%)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222"/>
          <p:cNvSpPr txBox="1"/>
          <p:nvPr/>
        </p:nvSpPr>
        <p:spPr>
          <a:xfrm>
            <a:off x="4399588" y="4003150"/>
            <a:ext cx="3566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$280,000,000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5" name="Google Shape;1725;p222" title="86344a3192aba8924d3dba70d098aff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525" y="4170840"/>
            <a:ext cx="1515488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222" descr="File:Qatar Airways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225" y="3767600"/>
            <a:ext cx="890893" cy="3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222" descr="File:Emirates logo.svg - Wikipedia"/>
          <p:cNvPicPr preferRelativeResize="0"/>
          <p:nvPr/>
        </p:nvPicPr>
        <p:blipFill rotWithShape="1">
          <a:blip r:embed="rId5">
            <a:alphaModFix/>
          </a:blip>
          <a:srcRect t="15737" b="20286"/>
          <a:stretch/>
        </p:blipFill>
        <p:spPr>
          <a:xfrm>
            <a:off x="2944075" y="3592162"/>
            <a:ext cx="705100" cy="48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222" title="ChatGPT_Image_Apr_14__2025__01_12_08_PM-removebg-preview.png"/>
          <p:cNvPicPr preferRelativeResize="0"/>
          <p:nvPr/>
        </p:nvPicPr>
        <p:blipFill rotWithShape="1">
          <a:blip r:embed="rId6">
            <a:alphaModFix/>
          </a:blip>
          <a:srcRect l="28697" t="17336" r="27774" b="45713"/>
          <a:stretch/>
        </p:blipFill>
        <p:spPr>
          <a:xfrm>
            <a:off x="8174475" y="4354425"/>
            <a:ext cx="929575" cy="7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23"/>
          <p:cNvSpPr/>
          <p:nvPr/>
        </p:nvSpPr>
        <p:spPr>
          <a:xfrm>
            <a:off x="7200" y="3516625"/>
            <a:ext cx="9129600" cy="1614300"/>
          </a:xfrm>
          <a:prstGeom prst="rect">
            <a:avLst/>
          </a:prstGeom>
          <a:gradFill>
            <a:gsLst>
              <a:gs pos="0">
                <a:srgbClr val="97DCE1"/>
              </a:gs>
              <a:gs pos="100000">
                <a:srgbClr val="40AEB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734" name="Google Shape;1734;p223"/>
          <p:cNvSpPr txBox="1">
            <a:spLocks noGrp="1"/>
          </p:cNvSpPr>
          <p:nvPr>
            <p:ph type="title"/>
          </p:nvPr>
        </p:nvSpPr>
        <p:spPr>
          <a:xfrm>
            <a:off x="869850" y="204250"/>
            <a:ext cx="28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Airline Benefit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223"/>
          <p:cNvSpPr txBox="1"/>
          <p:nvPr/>
        </p:nvSpPr>
        <p:spPr>
          <a:xfrm>
            <a:off x="864450" y="2901175"/>
            <a:ext cx="2265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Annual Waste Averted </a:t>
            </a:r>
            <a:r>
              <a:rPr lang="en" sz="20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per Trolley</a:t>
            </a:r>
            <a:endParaRPr sz="20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223"/>
          <p:cNvSpPr/>
          <p:nvPr/>
        </p:nvSpPr>
        <p:spPr>
          <a:xfrm>
            <a:off x="864450" y="864050"/>
            <a:ext cx="2265300" cy="1972500"/>
          </a:xfrm>
          <a:prstGeom prst="flowChartConnector">
            <a:avLst/>
          </a:prstGeom>
          <a:gradFill>
            <a:gsLst>
              <a:gs pos="0">
                <a:srgbClr val="0DABC8"/>
              </a:gs>
              <a:gs pos="100000">
                <a:srgbClr val="09404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737" name="Google Shape;1737;p223"/>
          <p:cNvSpPr txBox="1"/>
          <p:nvPr/>
        </p:nvSpPr>
        <p:spPr>
          <a:xfrm>
            <a:off x="983553" y="1297450"/>
            <a:ext cx="2146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$10.5k</a:t>
            </a:r>
            <a:endParaRPr sz="5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8" name="Google Shape;1738;p223"/>
          <p:cNvGrpSpPr/>
          <p:nvPr/>
        </p:nvGrpSpPr>
        <p:grpSpPr>
          <a:xfrm>
            <a:off x="3597600" y="3598439"/>
            <a:ext cx="1948800" cy="768768"/>
            <a:chOff x="3597600" y="3600157"/>
            <a:chExt cx="1948800" cy="768768"/>
          </a:xfrm>
        </p:grpSpPr>
        <p:sp>
          <p:nvSpPr>
            <p:cNvPr id="1739" name="Google Shape;1739;p223"/>
            <p:cNvSpPr txBox="1"/>
            <p:nvPr/>
          </p:nvSpPr>
          <p:spPr>
            <a:xfrm>
              <a:off x="3597600" y="3976525"/>
              <a:ext cx="19488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Disposal Costs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0" name="Google Shape;1740;p223"/>
            <p:cNvGrpSpPr/>
            <p:nvPr/>
          </p:nvGrpSpPr>
          <p:grpSpPr>
            <a:xfrm>
              <a:off x="4440220" y="3600157"/>
              <a:ext cx="263567" cy="317614"/>
              <a:chOff x="6421399" y="2308227"/>
              <a:chExt cx="263567" cy="317614"/>
            </a:xfrm>
          </p:grpSpPr>
          <p:sp>
            <p:nvSpPr>
              <p:cNvPr id="1741" name="Google Shape;1741;p223"/>
              <p:cNvSpPr/>
              <p:nvPr/>
            </p:nvSpPr>
            <p:spPr>
              <a:xfrm>
                <a:off x="6421399" y="2308227"/>
                <a:ext cx="263567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10002" extrusionOk="0">
                    <a:moveTo>
                      <a:pt x="4192" y="298"/>
                    </a:moveTo>
                    <a:cubicBezTo>
                      <a:pt x="4501" y="298"/>
                      <a:pt x="4775" y="513"/>
                      <a:pt x="4835" y="810"/>
                    </a:cubicBezTo>
                    <a:lnTo>
                      <a:pt x="3430" y="810"/>
                    </a:lnTo>
                    <a:cubicBezTo>
                      <a:pt x="3513" y="513"/>
                      <a:pt x="3775" y="298"/>
                      <a:pt x="4085" y="298"/>
                    </a:cubicBezTo>
                    <a:close/>
                    <a:moveTo>
                      <a:pt x="5918" y="1108"/>
                    </a:moveTo>
                    <a:cubicBezTo>
                      <a:pt x="6275" y="1108"/>
                      <a:pt x="6585" y="1275"/>
                      <a:pt x="6799" y="1560"/>
                    </a:cubicBezTo>
                    <a:lnTo>
                      <a:pt x="1465" y="1560"/>
                    </a:lnTo>
                    <a:cubicBezTo>
                      <a:pt x="1680" y="1275"/>
                      <a:pt x="1989" y="1108"/>
                      <a:pt x="2346" y="1108"/>
                    </a:cubicBezTo>
                    <a:close/>
                    <a:moveTo>
                      <a:pt x="4085" y="1"/>
                    </a:moveTo>
                    <a:cubicBezTo>
                      <a:pt x="3608" y="1"/>
                      <a:pt x="3215" y="346"/>
                      <a:pt x="3156" y="810"/>
                    </a:cubicBezTo>
                    <a:lnTo>
                      <a:pt x="2346" y="810"/>
                    </a:lnTo>
                    <a:cubicBezTo>
                      <a:pt x="1822" y="810"/>
                      <a:pt x="1370" y="1096"/>
                      <a:pt x="1132" y="1560"/>
                    </a:cubicBezTo>
                    <a:lnTo>
                      <a:pt x="596" y="1560"/>
                    </a:lnTo>
                    <a:cubicBezTo>
                      <a:pt x="263" y="1560"/>
                      <a:pt x="1" y="1822"/>
                      <a:pt x="1" y="2156"/>
                    </a:cubicBezTo>
                    <a:cubicBezTo>
                      <a:pt x="1" y="2477"/>
                      <a:pt x="263" y="2751"/>
                      <a:pt x="596" y="2751"/>
                    </a:cubicBezTo>
                    <a:lnTo>
                      <a:pt x="1013" y="2751"/>
                    </a:lnTo>
                    <a:lnTo>
                      <a:pt x="1370" y="9359"/>
                    </a:lnTo>
                    <a:cubicBezTo>
                      <a:pt x="1382" y="9716"/>
                      <a:pt x="1680" y="10002"/>
                      <a:pt x="2037" y="10002"/>
                    </a:cubicBezTo>
                    <a:lnTo>
                      <a:pt x="4466" y="10002"/>
                    </a:lnTo>
                    <a:cubicBezTo>
                      <a:pt x="4537" y="10002"/>
                      <a:pt x="4609" y="9942"/>
                      <a:pt x="4609" y="9847"/>
                    </a:cubicBezTo>
                    <a:cubicBezTo>
                      <a:pt x="4609" y="9752"/>
                      <a:pt x="4549" y="9704"/>
                      <a:pt x="4466" y="9704"/>
                    </a:cubicBezTo>
                    <a:lnTo>
                      <a:pt x="2037" y="9704"/>
                    </a:lnTo>
                    <a:cubicBezTo>
                      <a:pt x="1822" y="9704"/>
                      <a:pt x="1668" y="9538"/>
                      <a:pt x="1644" y="9347"/>
                    </a:cubicBezTo>
                    <a:lnTo>
                      <a:pt x="1287" y="2751"/>
                    </a:lnTo>
                    <a:lnTo>
                      <a:pt x="2084" y="2751"/>
                    </a:lnTo>
                    <a:cubicBezTo>
                      <a:pt x="2156" y="2751"/>
                      <a:pt x="2227" y="2692"/>
                      <a:pt x="2227" y="2596"/>
                    </a:cubicBezTo>
                    <a:cubicBezTo>
                      <a:pt x="2227" y="2525"/>
                      <a:pt x="2168" y="2453"/>
                      <a:pt x="2084" y="2453"/>
                    </a:cubicBezTo>
                    <a:lnTo>
                      <a:pt x="596" y="2453"/>
                    </a:lnTo>
                    <a:cubicBezTo>
                      <a:pt x="429" y="2453"/>
                      <a:pt x="298" y="2322"/>
                      <a:pt x="298" y="2156"/>
                    </a:cubicBezTo>
                    <a:cubicBezTo>
                      <a:pt x="298" y="1989"/>
                      <a:pt x="429" y="1858"/>
                      <a:pt x="596" y="1858"/>
                    </a:cubicBezTo>
                    <a:lnTo>
                      <a:pt x="7704" y="1858"/>
                    </a:lnTo>
                    <a:cubicBezTo>
                      <a:pt x="7871" y="1858"/>
                      <a:pt x="8002" y="1989"/>
                      <a:pt x="8002" y="2156"/>
                    </a:cubicBezTo>
                    <a:cubicBezTo>
                      <a:pt x="8002" y="2322"/>
                      <a:pt x="7871" y="2453"/>
                      <a:pt x="7704" y="2453"/>
                    </a:cubicBezTo>
                    <a:lnTo>
                      <a:pt x="2763" y="2453"/>
                    </a:lnTo>
                    <a:cubicBezTo>
                      <a:pt x="2692" y="2453"/>
                      <a:pt x="2620" y="2513"/>
                      <a:pt x="2620" y="2596"/>
                    </a:cubicBezTo>
                    <a:cubicBezTo>
                      <a:pt x="2620" y="2680"/>
                      <a:pt x="2680" y="2751"/>
                      <a:pt x="2763" y="2751"/>
                    </a:cubicBezTo>
                    <a:lnTo>
                      <a:pt x="7002" y="2751"/>
                    </a:lnTo>
                    <a:lnTo>
                      <a:pt x="6633" y="9347"/>
                    </a:lnTo>
                    <a:cubicBezTo>
                      <a:pt x="6621" y="9550"/>
                      <a:pt x="6454" y="9704"/>
                      <a:pt x="6252" y="9704"/>
                    </a:cubicBezTo>
                    <a:lnTo>
                      <a:pt x="5156" y="9704"/>
                    </a:lnTo>
                    <a:cubicBezTo>
                      <a:pt x="5085" y="9704"/>
                      <a:pt x="5013" y="9752"/>
                      <a:pt x="5013" y="9847"/>
                    </a:cubicBezTo>
                    <a:cubicBezTo>
                      <a:pt x="5013" y="9942"/>
                      <a:pt x="5073" y="10002"/>
                      <a:pt x="5156" y="10002"/>
                    </a:cubicBezTo>
                    <a:lnTo>
                      <a:pt x="6252" y="10002"/>
                    </a:lnTo>
                    <a:cubicBezTo>
                      <a:pt x="6609" y="10002"/>
                      <a:pt x="6906" y="9716"/>
                      <a:pt x="6918" y="9359"/>
                    </a:cubicBezTo>
                    <a:lnTo>
                      <a:pt x="7287" y="2751"/>
                    </a:lnTo>
                    <a:lnTo>
                      <a:pt x="7704" y="2751"/>
                    </a:lnTo>
                    <a:cubicBezTo>
                      <a:pt x="8038" y="2751"/>
                      <a:pt x="8299" y="2477"/>
                      <a:pt x="8299" y="2156"/>
                    </a:cubicBezTo>
                    <a:cubicBezTo>
                      <a:pt x="8288" y="1822"/>
                      <a:pt x="8014" y="1560"/>
                      <a:pt x="7692" y="1560"/>
                    </a:cubicBezTo>
                    <a:lnTo>
                      <a:pt x="7145" y="1560"/>
                    </a:lnTo>
                    <a:cubicBezTo>
                      <a:pt x="6906" y="1108"/>
                      <a:pt x="6442" y="810"/>
                      <a:pt x="5918" y="810"/>
                    </a:cubicBezTo>
                    <a:lnTo>
                      <a:pt x="5132" y="810"/>
                    </a:lnTo>
                    <a:cubicBezTo>
                      <a:pt x="5073" y="346"/>
                      <a:pt x="4668" y="1"/>
                      <a:pt x="4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42" name="Google Shape;1742;p223"/>
              <p:cNvSpPr/>
              <p:nvPr/>
            </p:nvSpPr>
            <p:spPr>
              <a:xfrm>
                <a:off x="6539750" y="2414860"/>
                <a:ext cx="26484" cy="162236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109" extrusionOk="0">
                    <a:moveTo>
                      <a:pt x="405" y="286"/>
                    </a:moveTo>
                    <a:cubicBezTo>
                      <a:pt x="477" y="298"/>
                      <a:pt x="536" y="346"/>
                      <a:pt x="536" y="417"/>
                    </a:cubicBezTo>
                    <a:lnTo>
                      <a:pt x="536" y="4691"/>
                    </a:lnTo>
                    <a:cubicBezTo>
                      <a:pt x="536" y="4763"/>
                      <a:pt x="477" y="4822"/>
                      <a:pt x="405" y="4822"/>
                    </a:cubicBezTo>
                    <a:cubicBezTo>
                      <a:pt x="334" y="4822"/>
                      <a:pt x="274" y="4763"/>
                      <a:pt x="274" y="4691"/>
                    </a:cubicBezTo>
                    <a:lnTo>
                      <a:pt x="274" y="417"/>
                    </a:lnTo>
                    <a:cubicBezTo>
                      <a:pt x="274" y="346"/>
                      <a:pt x="334" y="286"/>
                      <a:pt x="405" y="286"/>
                    </a:cubicBezTo>
                    <a:close/>
                    <a:moveTo>
                      <a:pt x="417" y="0"/>
                    </a:moveTo>
                    <a:cubicBezTo>
                      <a:pt x="179" y="0"/>
                      <a:pt x="0" y="191"/>
                      <a:pt x="0" y="417"/>
                    </a:cubicBezTo>
                    <a:lnTo>
                      <a:pt x="0" y="4691"/>
                    </a:lnTo>
                    <a:cubicBezTo>
                      <a:pt x="0" y="4930"/>
                      <a:pt x="203" y="5108"/>
                      <a:pt x="417" y="5108"/>
                    </a:cubicBezTo>
                    <a:cubicBezTo>
                      <a:pt x="655" y="5108"/>
                      <a:pt x="834" y="4918"/>
                      <a:pt x="834" y="4691"/>
                    </a:cubicBezTo>
                    <a:lnTo>
                      <a:pt x="834" y="417"/>
                    </a:lnTo>
                    <a:cubicBezTo>
                      <a:pt x="834" y="191"/>
                      <a:pt x="643" y="0"/>
                      <a:pt x="4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43" name="Google Shape;1743;p223"/>
              <p:cNvSpPr/>
              <p:nvPr/>
            </p:nvSpPr>
            <p:spPr>
              <a:xfrm>
                <a:off x="6590018" y="2414479"/>
                <a:ext cx="30294" cy="16296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5132" extrusionOk="0">
                    <a:moveTo>
                      <a:pt x="537" y="0"/>
                    </a:moveTo>
                    <a:cubicBezTo>
                      <a:pt x="311" y="0"/>
                      <a:pt x="120" y="179"/>
                      <a:pt x="120" y="417"/>
                    </a:cubicBezTo>
                    <a:lnTo>
                      <a:pt x="1" y="4691"/>
                    </a:lnTo>
                    <a:cubicBezTo>
                      <a:pt x="1" y="4811"/>
                      <a:pt x="49" y="4906"/>
                      <a:pt x="120" y="5001"/>
                    </a:cubicBezTo>
                    <a:cubicBezTo>
                      <a:pt x="191" y="5084"/>
                      <a:pt x="311" y="5132"/>
                      <a:pt x="418" y="5132"/>
                    </a:cubicBezTo>
                    <a:cubicBezTo>
                      <a:pt x="644" y="5132"/>
                      <a:pt x="834" y="4953"/>
                      <a:pt x="834" y="4715"/>
                    </a:cubicBezTo>
                    <a:lnTo>
                      <a:pt x="846" y="4025"/>
                    </a:lnTo>
                    <a:cubicBezTo>
                      <a:pt x="846" y="3953"/>
                      <a:pt x="787" y="3882"/>
                      <a:pt x="703" y="3882"/>
                    </a:cubicBezTo>
                    <a:cubicBezTo>
                      <a:pt x="620" y="3882"/>
                      <a:pt x="549" y="3941"/>
                      <a:pt x="549" y="4025"/>
                    </a:cubicBezTo>
                    <a:lnTo>
                      <a:pt x="537" y="4715"/>
                    </a:lnTo>
                    <a:cubicBezTo>
                      <a:pt x="537" y="4787"/>
                      <a:pt x="477" y="4834"/>
                      <a:pt x="406" y="4834"/>
                    </a:cubicBezTo>
                    <a:cubicBezTo>
                      <a:pt x="370" y="4834"/>
                      <a:pt x="322" y="4822"/>
                      <a:pt x="311" y="4787"/>
                    </a:cubicBezTo>
                    <a:cubicBezTo>
                      <a:pt x="287" y="4763"/>
                      <a:pt x="263" y="4727"/>
                      <a:pt x="287" y="4703"/>
                    </a:cubicBezTo>
                    <a:lnTo>
                      <a:pt x="406" y="429"/>
                    </a:lnTo>
                    <a:cubicBezTo>
                      <a:pt x="406" y="358"/>
                      <a:pt x="465" y="310"/>
                      <a:pt x="537" y="310"/>
                    </a:cubicBezTo>
                    <a:cubicBezTo>
                      <a:pt x="561" y="310"/>
                      <a:pt x="608" y="322"/>
                      <a:pt x="620" y="358"/>
                    </a:cubicBezTo>
                    <a:cubicBezTo>
                      <a:pt x="656" y="381"/>
                      <a:pt x="668" y="417"/>
                      <a:pt x="656" y="441"/>
                    </a:cubicBezTo>
                    <a:lnTo>
                      <a:pt x="561" y="3358"/>
                    </a:lnTo>
                    <a:cubicBezTo>
                      <a:pt x="561" y="3441"/>
                      <a:pt x="644" y="3513"/>
                      <a:pt x="715" y="3513"/>
                    </a:cubicBezTo>
                    <a:cubicBezTo>
                      <a:pt x="787" y="3513"/>
                      <a:pt x="858" y="3453"/>
                      <a:pt x="858" y="3358"/>
                    </a:cubicBezTo>
                    <a:lnTo>
                      <a:pt x="953" y="441"/>
                    </a:lnTo>
                    <a:cubicBezTo>
                      <a:pt x="953" y="322"/>
                      <a:pt x="906" y="227"/>
                      <a:pt x="834" y="131"/>
                    </a:cubicBezTo>
                    <a:cubicBezTo>
                      <a:pt x="763" y="36"/>
                      <a:pt x="644" y="0"/>
                      <a:pt x="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44" name="Google Shape;1744;p223"/>
              <p:cNvSpPr/>
              <p:nvPr/>
            </p:nvSpPr>
            <p:spPr>
              <a:xfrm>
                <a:off x="6486052" y="2414860"/>
                <a:ext cx="30294" cy="16296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5132" extrusionOk="0">
                    <a:moveTo>
                      <a:pt x="406" y="298"/>
                    </a:moveTo>
                    <a:cubicBezTo>
                      <a:pt x="477" y="298"/>
                      <a:pt x="537" y="358"/>
                      <a:pt x="537" y="417"/>
                    </a:cubicBezTo>
                    <a:lnTo>
                      <a:pt x="656" y="4691"/>
                    </a:lnTo>
                    <a:cubicBezTo>
                      <a:pt x="668" y="4715"/>
                      <a:pt x="656" y="4763"/>
                      <a:pt x="620" y="4775"/>
                    </a:cubicBezTo>
                    <a:cubicBezTo>
                      <a:pt x="596" y="4810"/>
                      <a:pt x="560" y="4822"/>
                      <a:pt x="537" y="4822"/>
                    </a:cubicBezTo>
                    <a:cubicBezTo>
                      <a:pt x="465" y="4822"/>
                      <a:pt x="406" y="4763"/>
                      <a:pt x="406" y="4703"/>
                    </a:cubicBezTo>
                    <a:lnTo>
                      <a:pt x="287" y="429"/>
                    </a:lnTo>
                    <a:cubicBezTo>
                      <a:pt x="287" y="405"/>
                      <a:pt x="298" y="358"/>
                      <a:pt x="310" y="346"/>
                    </a:cubicBezTo>
                    <a:cubicBezTo>
                      <a:pt x="346" y="310"/>
                      <a:pt x="370" y="298"/>
                      <a:pt x="406" y="298"/>
                    </a:cubicBezTo>
                    <a:close/>
                    <a:moveTo>
                      <a:pt x="417" y="0"/>
                    </a:moveTo>
                    <a:cubicBezTo>
                      <a:pt x="298" y="0"/>
                      <a:pt x="191" y="48"/>
                      <a:pt x="120" y="131"/>
                    </a:cubicBezTo>
                    <a:cubicBezTo>
                      <a:pt x="48" y="227"/>
                      <a:pt x="1" y="334"/>
                      <a:pt x="1" y="453"/>
                    </a:cubicBezTo>
                    <a:lnTo>
                      <a:pt x="120" y="4715"/>
                    </a:lnTo>
                    <a:cubicBezTo>
                      <a:pt x="120" y="4941"/>
                      <a:pt x="310" y="5132"/>
                      <a:pt x="537" y="5132"/>
                    </a:cubicBezTo>
                    <a:cubicBezTo>
                      <a:pt x="656" y="5132"/>
                      <a:pt x="763" y="5096"/>
                      <a:pt x="834" y="5001"/>
                    </a:cubicBezTo>
                    <a:cubicBezTo>
                      <a:pt x="906" y="4918"/>
                      <a:pt x="953" y="4810"/>
                      <a:pt x="953" y="4691"/>
                    </a:cubicBezTo>
                    <a:lnTo>
                      <a:pt x="834" y="417"/>
                    </a:lnTo>
                    <a:cubicBezTo>
                      <a:pt x="834" y="179"/>
                      <a:pt x="644" y="0"/>
                      <a:pt x="4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1745" name="Google Shape;1745;p223"/>
          <p:cNvGrpSpPr/>
          <p:nvPr/>
        </p:nvGrpSpPr>
        <p:grpSpPr>
          <a:xfrm>
            <a:off x="6089413" y="3637599"/>
            <a:ext cx="1948800" cy="690449"/>
            <a:chOff x="6447225" y="3678476"/>
            <a:chExt cx="1948800" cy="690449"/>
          </a:xfrm>
        </p:grpSpPr>
        <p:sp>
          <p:nvSpPr>
            <p:cNvPr id="1746" name="Google Shape;1746;p223"/>
            <p:cNvSpPr txBox="1"/>
            <p:nvPr/>
          </p:nvSpPr>
          <p:spPr>
            <a:xfrm>
              <a:off x="6447225" y="4013725"/>
              <a:ext cx="19488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Aircraft Weight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7" name="Google Shape;1747;p223"/>
            <p:cNvGrpSpPr/>
            <p:nvPr/>
          </p:nvGrpSpPr>
          <p:grpSpPr>
            <a:xfrm>
              <a:off x="7210447" y="3678476"/>
              <a:ext cx="422318" cy="238791"/>
              <a:chOff x="3988156" y="1568461"/>
              <a:chExt cx="349052" cy="230049"/>
            </a:xfrm>
          </p:grpSpPr>
          <p:sp>
            <p:nvSpPr>
              <p:cNvPr id="1748" name="Google Shape;1748;p223"/>
              <p:cNvSpPr/>
              <p:nvPr/>
            </p:nvSpPr>
            <p:spPr>
              <a:xfrm>
                <a:off x="3988156" y="1571135"/>
                <a:ext cx="349052" cy="227376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7144" extrusionOk="0">
                    <a:moveTo>
                      <a:pt x="3203" y="322"/>
                    </a:moveTo>
                    <a:cubicBezTo>
                      <a:pt x="3489" y="322"/>
                      <a:pt x="3763" y="429"/>
                      <a:pt x="3977" y="631"/>
                    </a:cubicBezTo>
                    <a:lnTo>
                      <a:pt x="6168" y="2703"/>
                    </a:lnTo>
                    <a:lnTo>
                      <a:pt x="4930" y="2703"/>
                    </a:lnTo>
                    <a:lnTo>
                      <a:pt x="3072" y="322"/>
                    </a:lnTo>
                    <a:close/>
                    <a:moveTo>
                      <a:pt x="9240" y="3012"/>
                    </a:moveTo>
                    <a:cubicBezTo>
                      <a:pt x="9514" y="3036"/>
                      <a:pt x="9752" y="3143"/>
                      <a:pt x="9942" y="3346"/>
                    </a:cubicBezTo>
                    <a:lnTo>
                      <a:pt x="10049" y="3441"/>
                    </a:lnTo>
                    <a:lnTo>
                      <a:pt x="9406" y="3441"/>
                    </a:lnTo>
                    <a:lnTo>
                      <a:pt x="9406" y="3453"/>
                    </a:lnTo>
                    <a:cubicBezTo>
                      <a:pt x="9323" y="3453"/>
                      <a:pt x="9240" y="3370"/>
                      <a:pt x="9240" y="3286"/>
                    </a:cubicBezTo>
                    <a:lnTo>
                      <a:pt x="9240" y="3012"/>
                    </a:lnTo>
                    <a:close/>
                    <a:moveTo>
                      <a:pt x="6894" y="3715"/>
                    </a:moveTo>
                    <a:lnTo>
                      <a:pt x="3977" y="6477"/>
                    </a:lnTo>
                    <a:cubicBezTo>
                      <a:pt x="3763" y="6679"/>
                      <a:pt x="3501" y="6799"/>
                      <a:pt x="3203" y="6799"/>
                    </a:cubicBezTo>
                    <a:lnTo>
                      <a:pt x="3072" y="6799"/>
                    </a:lnTo>
                    <a:lnTo>
                      <a:pt x="5466" y="3715"/>
                    </a:lnTo>
                    <a:close/>
                    <a:moveTo>
                      <a:pt x="2953" y="0"/>
                    </a:moveTo>
                    <a:cubicBezTo>
                      <a:pt x="2846" y="0"/>
                      <a:pt x="2751" y="60"/>
                      <a:pt x="2703" y="143"/>
                    </a:cubicBezTo>
                    <a:cubicBezTo>
                      <a:pt x="2668" y="238"/>
                      <a:pt x="2679" y="333"/>
                      <a:pt x="2739" y="429"/>
                    </a:cubicBezTo>
                    <a:lnTo>
                      <a:pt x="4513" y="2703"/>
                    </a:lnTo>
                    <a:lnTo>
                      <a:pt x="2191" y="2703"/>
                    </a:lnTo>
                    <a:cubicBezTo>
                      <a:pt x="2096" y="2703"/>
                      <a:pt x="2013" y="2655"/>
                      <a:pt x="1953" y="2572"/>
                    </a:cubicBezTo>
                    <a:lnTo>
                      <a:pt x="1239" y="1334"/>
                    </a:lnTo>
                    <a:cubicBezTo>
                      <a:pt x="1132" y="1155"/>
                      <a:pt x="941" y="1048"/>
                      <a:pt x="727" y="1048"/>
                    </a:cubicBezTo>
                    <a:lnTo>
                      <a:pt x="274" y="1048"/>
                    </a:lnTo>
                    <a:cubicBezTo>
                      <a:pt x="120" y="1048"/>
                      <a:pt x="1" y="1167"/>
                      <a:pt x="1" y="1322"/>
                    </a:cubicBezTo>
                    <a:lnTo>
                      <a:pt x="1" y="3834"/>
                    </a:lnTo>
                    <a:cubicBezTo>
                      <a:pt x="1" y="4167"/>
                      <a:pt x="274" y="4429"/>
                      <a:pt x="596" y="4429"/>
                    </a:cubicBezTo>
                    <a:lnTo>
                      <a:pt x="1977" y="4429"/>
                    </a:lnTo>
                    <a:cubicBezTo>
                      <a:pt x="2072" y="4429"/>
                      <a:pt x="2144" y="4358"/>
                      <a:pt x="2144" y="4263"/>
                    </a:cubicBezTo>
                    <a:cubicBezTo>
                      <a:pt x="2144" y="4179"/>
                      <a:pt x="2072" y="4096"/>
                      <a:pt x="1977" y="4096"/>
                    </a:cubicBezTo>
                    <a:lnTo>
                      <a:pt x="596" y="4096"/>
                    </a:lnTo>
                    <a:cubicBezTo>
                      <a:pt x="453" y="4096"/>
                      <a:pt x="310" y="3977"/>
                      <a:pt x="310" y="3822"/>
                    </a:cubicBezTo>
                    <a:lnTo>
                      <a:pt x="310" y="1369"/>
                    </a:lnTo>
                    <a:lnTo>
                      <a:pt x="727" y="1369"/>
                    </a:lnTo>
                    <a:cubicBezTo>
                      <a:pt x="834" y="1369"/>
                      <a:pt x="905" y="1405"/>
                      <a:pt x="965" y="1500"/>
                    </a:cubicBezTo>
                    <a:lnTo>
                      <a:pt x="1679" y="2739"/>
                    </a:lnTo>
                    <a:cubicBezTo>
                      <a:pt x="1786" y="2905"/>
                      <a:pt x="1977" y="3036"/>
                      <a:pt x="2191" y="3036"/>
                    </a:cubicBezTo>
                    <a:lnTo>
                      <a:pt x="8895" y="3036"/>
                    </a:lnTo>
                    <a:lnTo>
                      <a:pt x="8895" y="3298"/>
                    </a:lnTo>
                    <a:cubicBezTo>
                      <a:pt x="8895" y="3572"/>
                      <a:pt x="9109" y="3774"/>
                      <a:pt x="9371" y="3774"/>
                    </a:cubicBezTo>
                    <a:lnTo>
                      <a:pt x="10323" y="3774"/>
                    </a:lnTo>
                    <a:lnTo>
                      <a:pt x="10538" y="3977"/>
                    </a:lnTo>
                    <a:cubicBezTo>
                      <a:pt x="10561" y="4012"/>
                      <a:pt x="10597" y="4060"/>
                      <a:pt x="10597" y="4096"/>
                    </a:cubicBezTo>
                    <a:lnTo>
                      <a:pt x="6930" y="4096"/>
                    </a:lnTo>
                    <a:lnTo>
                      <a:pt x="7382" y="3679"/>
                    </a:lnTo>
                    <a:cubicBezTo>
                      <a:pt x="7430" y="3643"/>
                      <a:pt x="7442" y="3560"/>
                      <a:pt x="7430" y="3501"/>
                    </a:cubicBezTo>
                    <a:cubicBezTo>
                      <a:pt x="7394" y="3453"/>
                      <a:pt x="7335" y="3405"/>
                      <a:pt x="7275" y="3405"/>
                    </a:cubicBezTo>
                    <a:lnTo>
                      <a:pt x="5454" y="3405"/>
                    </a:lnTo>
                    <a:cubicBezTo>
                      <a:pt x="5358" y="3405"/>
                      <a:pt x="5287" y="3453"/>
                      <a:pt x="5239" y="3501"/>
                    </a:cubicBezTo>
                    <a:lnTo>
                      <a:pt x="4775" y="4096"/>
                    </a:lnTo>
                    <a:lnTo>
                      <a:pt x="2739" y="4096"/>
                    </a:lnTo>
                    <a:cubicBezTo>
                      <a:pt x="2656" y="4096"/>
                      <a:pt x="2572" y="4179"/>
                      <a:pt x="2572" y="4263"/>
                    </a:cubicBezTo>
                    <a:cubicBezTo>
                      <a:pt x="2572" y="4358"/>
                      <a:pt x="2656" y="4429"/>
                      <a:pt x="2739" y="4429"/>
                    </a:cubicBezTo>
                    <a:lnTo>
                      <a:pt x="4525" y="4429"/>
                    </a:lnTo>
                    <a:lnTo>
                      <a:pt x="2751" y="6703"/>
                    </a:lnTo>
                    <a:cubicBezTo>
                      <a:pt x="2691" y="6787"/>
                      <a:pt x="2679" y="6906"/>
                      <a:pt x="2727" y="6989"/>
                    </a:cubicBezTo>
                    <a:cubicBezTo>
                      <a:pt x="2763" y="7084"/>
                      <a:pt x="2858" y="7144"/>
                      <a:pt x="2965" y="7144"/>
                    </a:cubicBezTo>
                    <a:lnTo>
                      <a:pt x="3203" y="7144"/>
                    </a:lnTo>
                    <a:cubicBezTo>
                      <a:pt x="3572" y="7144"/>
                      <a:pt x="3930" y="7001"/>
                      <a:pt x="4203" y="6739"/>
                    </a:cubicBezTo>
                    <a:lnTo>
                      <a:pt x="6644" y="4429"/>
                    </a:lnTo>
                    <a:lnTo>
                      <a:pt x="10716" y="4429"/>
                    </a:lnTo>
                    <a:cubicBezTo>
                      <a:pt x="10847" y="4429"/>
                      <a:pt x="10966" y="4322"/>
                      <a:pt x="10966" y="4179"/>
                    </a:cubicBezTo>
                    <a:cubicBezTo>
                      <a:pt x="10954" y="4001"/>
                      <a:pt x="10895" y="3846"/>
                      <a:pt x="10788" y="3751"/>
                    </a:cubicBezTo>
                    <a:lnTo>
                      <a:pt x="10168" y="3120"/>
                    </a:lnTo>
                    <a:cubicBezTo>
                      <a:pt x="9895" y="2858"/>
                      <a:pt x="9526" y="2703"/>
                      <a:pt x="9156" y="2703"/>
                    </a:cubicBezTo>
                    <a:lnTo>
                      <a:pt x="6620" y="2703"/>
                    </a:lnTo>
                    <a:lnTo>
                      <a:pt x="4180" y="393"/>
                    </a:lnTo>
                    <a:cubicBezTo>
                      <a:pt x="3918" y="143"/>
                      <a:pt x="3561" y="0"/>
                      <a:pt x="3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49" name="Google Shape;1749;p223"/>
              <p:cNvSpPr/>
              <p:nvPr/>
            </p:nvSpPr>
            <p:spPr>
              <a:xfrm>
                <a:off x="4188256" y="1568461"/>
                <a:ext cx="146661" cy="61809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1942" extrusionOk="0">
                    <a:moveTo>
                      <a:pt x="2274" y="1"/>
                    </a:moveTo>
                    <a:cubicBezTo>
                      <a:pt x="1726" y="1"/>
                      <a:pt x="1250" y="382"/>
                      <a:pt x="1095" y="882"/>
                    </a:cubicBezTo>
                    <a:cubicBezTo>
                      <a:pt x="1036" y="870"/>
                      <a:pt x="976" y="870"/>
                      <a:pt x="905" y="870"/>
                    </a:cubicBezTo>
                    <a:cubicBezTo>
                      <a:pt x="393" y="870"/>
                      <a:pt x="0" y="1263"/>
                      <a:pt x="0" y="1775"/>
                    </a:cubicBezTo>
                    <a:cubicBezTo>
                      <a:pt x="12" y="1882"/>
                      <a:pt x="83" y="1941"/>
                      <a:pt x="179" y="1941"/>
                    </a:cubicBezTo>
                    <a:lnTo>
                      <a:pt x="2929" y="1941"/>
                    </a:lnTo>
                    <a:cubicBezTo>
                      <a:pt x="3012" y="1941"/>
                      <a:pt x="3096" y="1870"/>
                      <a:pt x="3096" y="1775"/>
                    </a:cubicBezTo>
                    <a:cubicBezTo>
                      <a:pt x="3096" y="1680"/>
                      <a:pt x="3012" y="1608"/>
                      <a:pt x="2929" y="1608"/>
                    </a:cubicBezTo>
                    <a:lnTo>
                      <a:pt x="357" y="1608"/>
                    </a:lnTo>
                    <a:cubicBezTo>
                      <a:pt x="429" y="1358"/>
                      <a:pt x="655" y="1179"/>
                      <a:pt x="917" y="1179"/>
                    </a:cubicBezTo>
                    <a:cubicBezTo>
                      <a:pt x="1012" y="1179"/>
                      <a:pt x="1084" y="1191"/>
                      <a:pt x="1155" y="1239"/>
                    </a:cubicBezTo>
                    <a:cubicBezTo>
                      <a:pt x="1179" y="1245"/>
                      <a:pt x="1206" y="1248"/>
                      <a:pt x="1232" y="1248"/>
                    </a:cubicBezTo>
                    <a:cubicBezTo>
                      <a:pt x="1259" y="1248"/>
                      <a:pt x="1286" y="1245"/>
                      <a:pt x="1310" y="1239"/>
                    </a:cubicBezTo>
                    <a:cubicBezTo>
                      <a:pt x="1345" y="1203"/>
                      <a:pt x="1381" y="1168"/>
                      <a:pt x="1381" y="1120"/>
                    </a:cubicBezTo>
                    <a:cubicBezTo>
                      <a:pt x="1441" y="667"/>
                      <a:pt x="1822" y="334"/>
                      <a:pt x="2274" y="334"/>
                    </a:cubicBezTo>
                    <a:cubicBezTo>
                      <a:pt x="2691" y="334"/>
                      <a:pt x="3048" y="608"/>
                      <a:pt x="3155" y="1001"/>
                    </a:cubicBezTo>
                    <a:cubicBezTo>
                      <a:pt x="3167" y="1048"/>
                      <a:pt x="3191" y="1072"/>
                      <a:pt x="3227" y="1108"/>
                    </a:cubicBezTo>
                    <a:cubicBezTo>
                      <a:pt x="3241" y="1122"/>
                      <a:pt x="3267" y="1128"/>
                      <a:pt x="3296" y="1128"/>
                    </a:cubicBezTo>
                    <a:cubicBezTo>
                      <a:pt x="3316" y="1128"/>
                      <a:pt x="3338" y="1125"/>
                      <a:pt x="3358" y="1120"/>
                    </a:cubicBezTo>
                    <a:cubicBezTo>
                      <a:pt x="3429" y="1084"/>
                      <a:pt x="3512" y="1072"/>
                      <a:pt x="3584" y="1072"/>
                    </a:cubicBezTo>
                    <a:cubicBezTo>
                      <a:pt x="3905" y="1072"/>
                      <a:pt x="4191" y="1310"/>
                      <a:pt x="4262" y="1608"/>
                    </a:cubicBezTo>
                    <a:lnTo>
                      <a:pt x="3667" y="1608"/>
                    </a:lnTo>
                    <a:cubicBezTo>
                      <a:pt x="3584" y="1608"/>
                      <a:pt x="3512" y="1680"/>
                      <a:pt x="3512" y="1775"/>
                    </a:cubicBezTo>
                    <a:cubicBezTo>
                      <a:pt x="3512" y="1870"/>
                      <a:pt x="3584" y="1941"/>
                      <a:pt x="3667" y="1941"/>
                    </a:cubicBezTo>
                    <a:lnTo>
                      <a:pt x="4441" y="1941"/>
                    </a:lnTo>
                    <a:cubicBezTo>
                      <a:pt x="4536" y="1941"/>
                      <a:pt x="4608" y="1870"/>
                      <a:pt x="4608" y="1775"/>
                    </a:cubicBezTo>
                    <a:cubicBezTo>
                      <a:pt x="4608" y="1203"/>
                      <a:pt x="4143" y="751"/>
                      <a:pt x="3584" y="751"/>
                    </a:cubicBezTo>
                    <a:cubicBezTo>
                      <a:pt x="3524" y="751"/>
                      <a:pt x="3465" y="751"/>
                      <a:pt x="3405" y="763"/>
                    </a:cubicBezTo>
                    <a:cubicBezTo>
                      <a:pt x="3227" y="298"/>
                      <a:pt x="2774" y="1"/>
                      <a:pt x="2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50" name="Google Shape;1750;p223"/>
              <p:cNvSpPr/>
              <p:nvPr/>
            </p:nvSpPr>
            <p:spPr>
              <a:xfrm>
                <a:off x="4123805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cubicBezTo>
                      <a:pt x="1" y="322"/>
                      <a:pt x="84" y="417"/>
                      <a:pt x="203" y="417"/>
                    </a:cubicBezTo>
                    <a:cubicBezTo>
                      <a:pt x="311" y="417"/>
                      <a:pt x="418" y="322"/>
                      <a:pt x="418" y="203"/>
                    </a:cubicBezTo>
                    <a:cubicBezTo>
                      <a:pt x="418" y="84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51" name="Google Shape;1751;p223"/>
              <p:cNvSpPr/>
              <p:nvPr/>
            </p:nvSpPr>
            <p:spPr>
              <a:xfrm>
                <a:off x="4096147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18" y="322"/>
                      <a:pt x="418" y="203"/>
                    </a:cubicBezTo>
                    <a:cubicBezTo>
                      <a:pt x="418" y="84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52" name="Google Shape;1752;p223"/>
              <p:cNvSpPr/>
              <p:nvPr/>
            </p:nvSpPr>
            <p:spPr>
              <a:xfrm>
                <a:off x="4068871" y="1677598"/>
                <a:ext cx="13686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18" extrusionOk="0">
                    <a:moveTo>
                      <a:pt x="215" y="1"/>
                    </a:moveTo>
                    <a:cubicBezTo>
                      <a:pt x="96" y="1"/>
                      <a:pt x="12" y="84"/>
                      <a:pt x="12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29" y="322"/>
                      <a:pt x="429" y="203"/>
                    </a:cubicBezTo>
                    <a:cubicBezTo>
                      <a:pt x="429" y="84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53" name="Google Shape;1753;p223"/>
              <p:cNvSpPr/>
              <p:nvPr/>
            </p:nvSpPr>
            <p:spPr>
              <a:xfrm>
                <a:off x="4041594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5" y="1"/>
                    </a:moveTo>
                    <a:cubicBezTo>
                      <a:pt x="96" y="1"/>
                      <a:pt x="0" y="84"/>
                      <a:pt x="0" y="203"/>
                    </a:cubicBezTo>
                    <a:cubicBezTo>
                      <a:pt x="0" y="322"/>
                      <a:pt x="96" y="417"/>
                      <a:pt x="215" y="417"/>
                    </a:cubicBezTo>
                    <a:cubicBezTo>
                      <a:pt x="334" y="417"/>
                      <a:pt x="417" y="322"/>
                      <a:pt x="417" y="203"/>
                    </a:cubicBezTo>
                    <a:cubicBezTo>
                      <a:pt x="417" y="84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54" name="Google Shape;1754;p223"/>
              <p:cNvSpPr/>
              <p:nvPr/>
            </p:nvSpPr>
            <p:spPr>
              <a:xfrm>
                <a:off x="4239402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cubicBezTo>
                      <a:pt x="322" y="417"/>
                      <a:pt x="417" y="322"/>
                      <a:pt x="417" y="203"/>
                    </a:cubicBezTo>
                    <a:cubicBezTo>
                      <a:pt x="417" y="84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1755" name="Google Shape;1755;p223"/>
          <p:cNvGrpSpPr/>
          <p:nvPr/>
        </p:nvGrpSpPr>
        <p:grpSpPr>
          <a:xfrm>
            <a:off x="1744050" y="4359864"/>
            <a:ext cx="1614512" cy="797236"/>
            <a:chOff x="1231650" y="4359864"/>
            <a:chExt cx="1614512" cy="797236"/>
          </a:xfrm>
        </p:grpSpPr>
        <p:sp>
          <p:nvSpPr>
            <p:cNvPr id="1756" name="Google Shape;1756;p223"/>
            <p:cNvSpPr txBox="1"/>
            <p:nvPr/>
          </p:nvSpPr>
          <p:spPr>
            <a:xfrm>
              <a:off x="1231650" y="4711900"/>
              <a:ext cx="1614512" cy="4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Waste S.O.P.</a:t>
              </a:r>
              <a:endParaRPr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7" name="Google Shape;1757;p223"/>
            <p:cNvGrpSpPr/>
            <p:nvPr/>
          </p:nvGrpSpPr>
          <p:grpSpPr>
            <a:xfrm>
              <a:off x="1806265" y="4359864"/>
              <a:ext cx="381663" cy="392383"/>
              <a:chOff x="7967103" y="2415041"/>
              <a:chExt cx="355863" cy="361911"/>
            </a:xfrm>
          </p:grpSpPr>
          <p:sp>
            <p:nvSpPr>
              <p:cNvPr id="1758" name="Google Shape;1758;p223"/>
              <p:cNvSpPr/>
              <p:nvPr/>
            </p:nvSpPr>
            <p:spPr>
              <a:xfrm>
                <a:off x="7967103" y="2584427"/>
                <a:ext cx="111810" cy="1925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6049" extrusionOk="0">
                    <a:moveTo>
                      <a:pt x="1738" y="346"/>
                    </a:moveTo>
                    <a:cubicBezTo>
                      <a:pt x="2036" y="346"/>
                      <a:pt x="2298" y="560"/>
                      <a:pt x="2298" y="810"/>
                    </a:cubicBezTo>
                    <a:lnTo>
                      <a:pt x="2298" y="846"/>
                    </a:lnTo>
                    <a:cubicBezTo>
                      <a:pt x="2131" y="762"/>
                      <a:pt x="1941" y="739"/>
                      <a:pt x="1738" y="739"/>
                    </a:cubicBezTo>
                    <a:cubicBezTo>
                      <a:pt x="1548" y="739"/>
                      <a:pt x="1369" y="786"/>
                      <a:pt x="1191" y="846"/>
                    </a:cubicBezTo>
                    <a:lnTo>
                      <a:pt x="1191" y="810"/>
                    </a:lnTo>
                    <a:cubicBezTo>
                      <a:pt x="1203" y="560"/>
                      <a:pt x="1441" y="346"/>
                      <a:pt x="1738" y="346"/>
                    </a:cubicBezTo>
                    <a:close/>
                    <a:moveTo>
                      <a:pt x="1738" y="1048"/>
                    </a:moveTo>
                    <a:cubicBezTo>
                      <a:pt x="2334" y="1048"/>
                      <a:pt x="2834" y="1536"/>
                      <a:pt x="2834" y="2132"/>
                    </a:cubicBezTo>
                    <a:cubicBezTo>
                      <a:pt x="2834" y="2251"/>
                      <a:pt x="2810" y="2358"/>
                      <a:pt x="2762" y="2477"/>
                    </a:cubicBezTo>
                    <a:cubicBezTo>
                      <a:pt x="2286" y="2001"/>
                      <a:pt x="1453" y="1810"/>
                      <a:pt x="1429" y="1798"/>
                    </a:cubicBezTo>
                    <a:cubicBezTo>
                      <a:pt x="1415" y="1791"/>
                      <a:pt x="1400" y="1788"/>
                      <a:pt x="1385" y="1788"/>
                    </a:cubicBezTo>
                    <a:cubicBezTo>
                      <a:pt x="1347" y="1788"/>
                      <a:pt x="1308" y="1805"/>
                      <a:pt x="1274" y="1822"/>
                    </a:cubicBezTo>
                    <a:cubicBezTo>
                      <a:pt x="1238" y="1858"/>
                      <a:pt x="1215" y="1893"/>
                      <a:pt x="1215" y="1953"/>
                    </a:cubicBezTo>
                    <a:cubicBezTo>
                      <a:pt x="1215" y="1977"/>
                      <a:pt x="1203" y="2072"/>
                      <a:pt x="1084" y="2191"/>
                    </a:cubicBezTo>
                    <a:cubicBezTo>
                      <a:pt x="1024" y="2251"/>
                      <a:pt x="1024" y="2358"/>
                      <a:pt x="1084" y="2429"/>
                    </a:cubicBezTo>
                    <a:cubicBezTo>
                      <a:pt x="1111" y="2467"/>
                      <a:pt x="1148" y="2483"/>
                      <a:pt x="1188" y="2483"/>
                    </a:cubicBezTo>
                    <a:cubicBezTo>
                      <a:pt x="1234" y="2483"/>
                      <a:pt x="1283" y="2461"/>
                      <a:pt x="1322" y="2429"/>
                    </a:cubicBezTo>
                    <a:cubicBezTo>
                      <a:pt x="1417" y="2346"/>
                      <a:pt x="1477" y="2239"/>
                      <a:pt x="1500" y="2167"/>
                    </a:cubicBezTo>
                    <a:cubicBezTo>
                      <a:pt x="1786" y="2251"/>
                      <a:pt x="2370" y="2465"/>
                      <a:pt x="2631" y="2834"/>
                    </a:cubicBezTo>
                    <a:cubicBezTo>
                      <a:pt x="2560" y="3263"/>
                      <a:pt x="2191" y="3584"/>
                      <a:pt x="1738" y="3584"/>
                    </a:cubicBezTo>
                    <a:cubicBezTo>
                      <a:pt x="1286" y="3584"/>
                      <a:pt x="893" y="3239"/>
                      <a:pt x="846" y="2774"/>
                    </a:cubicBezTo>
                    <a:cubicBezTo>
                      <a:pt x="846" y="2751"/>
                      <a:pt x="834" y="2727"/>
                      <a:pt x="822" y="2703"/>
                    </a:cubicBezTo>
                    <a:cubicBezTo>
                      <a:pt x="715" y="2536"/>
                      <a:pt x="655" y="2334"/>
                      <a:pt x="655" y="2132"/>
                    </a:cubicBezTo>
                    <a:cubicBezTo>
                      <a:pt x="655" y="1536"/>
                      <a:pt x="1143" y="1048"/>
                      <a:pt x="1738" y="1048"/>
                    </a:cubicBezTo>
                    <a:close/>
                    <a:moveTo>
                      <a:pt x="2131" y="3858"/>
                    </a:moveTo>
                    <a:lnTo>
                      <a:pt x="2131" y="4037"/>
                    </a:lnTo>
                    <a:cubicBezTo>
                      <a:pt x="2131" y="4096"/>
                      <a:pt x="2143" y="4156"/>
                      <a:pt x="2167" y="4203"/>
                    </a:cubicBezTo>
                    <a:lnTo>
                      <a:pt x="1738" y="4596"/>
                    </a:lnTo>
                    <a:lnTo>
                      <a:pt x="1346" y="4203"/>
                    </a:lnTo>
                    <a:cubicBezTo>
                      <a:pt x="1369" y="4156"/>
                      <a:pt x="1381" y="4096"/>
                      <a:pt x="1381" y="4037"/>
                    </a:cubicBezTo>
                    <a:lnTo>
                      <a:pt x="1381" y="3858"/>
                    </a:lnTo>
                    <a:cubicBezTo>
                      <a:pt x="1500" y="3894"/>
                      <a:pt x="1619" y="3917"/>
                      <a:pt x="1750" y="3917"/>
                    </a:cubicBezTo>
                    <a:cubicBezTo>
                      <a:pt x="1893" y="3917"/>
                      <a:pt x="2012" y="3906"/>
                      <a:pt x="2131" y="3858"/>
                    </a:cubicBezTo>
                    <a:close/>
                    <a:moveTo>
                      <a:pt x="1762" y="0"/>
                    </a:moveTo>
                    <a:cubicBezTo>
                      <a:pt x="1286" y="0"/>
                      <a:pt x="881" y="358"/>
                      <a:pt x="881" y="798"/>
                    </a:cubicBezTo>
                    <a:cubicBezTo>
                      <a:pt x="881" y="869"/>
                      <a:pt x="893" y="929"/>
                      <a:pt x="905" y="1000"/>
                    </a:cubicBezTo>
                    <a:cubicBezTo>
                      <a:pt x="572" y="1250"/>
                      <a:pt x="345" y="1667"/>
                      <a:pt x="345" y="2132"/>
                    </a:cubicBezTo>
                    <a:cubicBezTo>
                      <a:pt x="345" y="2382"/>
                      <a:pt x="405" y="2632"/>
                      <a:pt x="536" y="2834"/>
                    </a:cubicBezTo>
                    <a:cubicBezTo>
                      <a:pt x="584" y="3191"/>
                      <a:pt x="774" y="3489"/>
                      <a:pt x="1060" y="3679"/>
                    </a:cubicBezTo>
                    <a:lnTo>
                      <a:pt x="1060" y="4025"/>
                    </a:lnTo>
                    <a:lnTo>
                      <a:pt x="1060" y="4037"/>
                    </a:lnTo>
                    <a:lnTo>
                      <a:pt x="393" y="4382"/>
                    </a:lnTo>
                    <a:cubicBezTo>
                      <a:pt x="155" y="4501"/>
                      <a:pt x="0" y="4739"/>
                      <a:pt x="0" y="5013"/>
                    </a:cubicBezTo>
                    <a:lnTo>
                      <a:pt x="0" y="5882"/>
                    </a:lnTo>
                    <a:cubicBezTo>
                      <a:pt x="0" y="5977"/>
                      <a:pt x="72" y="6049"/>
                      <a:pt x="167" y="6049"/>
                    </a:cubicBezTo>
                    <a:cubicBezTo>
                      <a:pt x="250" y="6049"/>
                      <a:pt x="334" y="5977"/>
                      <a:pt x="334" y="5882"/>
                    </a:cubicBezTo>
                    <a:lnTo>
                      <a:pt x="334" y="5013"/>
                    </a:lnTo>
                    <a:cubicBezTo>
                      <a:pt x="334" y="4870"/>
                      <a:pt x="405" y="4739"/>
                      <a:pt x="536" y="4679"/>
                    </a:cubicBezTo>
                    <a:lnTo>
                      <a:pt x="1084" y="4394"/>
                    </a:lnTo>
                    <a:lnTo>
                      <a:pt x="1596" y="4894"/>
                    </a:lnTo>
                    <a:lnTo>
                      <a:pt x="1596" y="5882"/>
                    </a:lnTo>
                    <a:cubicBezTo>
                      <a:pt x="1596" y="5977"/>
                      <a:pt x="1667" y="6049"/>
                      <a:pt x="1762" y="6049"/>
                    </a:cubicBezTo>
                    <a:cubicBezTo>
                      <a:pt x="1846" y="6049"/>
                      <a:pt x="1917" y="5977"/>
                      <a:pt x="1917" y="5882"/>
                    </a:cubicBezTo>
                    <a:lnTo>
                      <a:pt x="1917" y="4894"/>
                    </a:lnTo>
                    <a:lnTo>
                      <a:pt x="2429" y="4394"/>
                    </a:lnTo>
                    <a:lnTo>
                      <a:pt x="2977" y="4679"/>
                    </a:lnTo>
                    <a:cubicBezTo>
                      <a:pt x="3096" y="4739"/>
                      <a:pt x="3191" y="4870"/>
                      <a:pt x="3191" y="5013"/>
                    </a:cubicBezTo>
                    <a:lnTo>
                      <a:pt x="3191" y="5882"/>
                    </a:lnTo>
                    <a:cubicBezTo>
                      <a:pt x="3191" y="5977"/>
                      <a:pt x="3262" y="6049"/>
                      <a:pt x="3346" y="6049"/>
                    </a:cubicBezTo>
                    <a:cubicBezTo>
                      <a:pt x="3441" y="6049"/>
                      <a:pt x="3513" y="5977"/>
                      <a:pt x="3513" y="5882"/>
                    </a:cubicBezTo>
                    <a:lnTo>
                      <a:pt x="3513" y="5013"/>
                    </a:lnTo>
                    <a:cubicBezTo>
                      <a:pt x="3513" y="4739"/>
                      <a:pt x="3370" y="4501"/>
                      <a:pt x="3132" y="4382"/>
                    </a:cubicBezTo>
                    <a:lnTo>
                      <a:pt x="2453" y="4037"/>
                    </a:lnTo>
                    <a:lnTo>
                      <a:pt x="2453" y="4025"/>
                    </a:lnTo>
                    <a:lnTo>
                      <a:pt x="2453" y="3679"/>
                    </a:lnTo>
                    <a:cubicBezTo>
                      <a:pt x="2739" y="3489"/>
                      <a:pt x="2929" y="3191"/>
                      <a:pt x="2977" y="2834"/>
                    </a:cubicBezTo>
                    <a:cubicBezTo>
                      <a:pt x="3096" y="2632"/>
                      <a:pt x="3167" y="2370"/>
                      <a:pt x="3167" y="2132"/>
                    </a:cubicBezTo>
                    <a:cubicBezTo>
                      <a:pt x="3167" y="1667"/>
                      <a:pt x="2953" y="1262"/>
                      <a:pt x="2608" y="1000"/>
                    </a:cubicBezTo>
                    <a:cubicBezTo>
                      <a:pt x="2620" y="941"/>
                      <a:pt x="2631" y="869"/>
                      <a:pt x="2631" y="798"/>
                    </a:cubicBezTo>
                    <a:cubicBezTo>
                      <a:pt x="2631" y="369"/>
                      <a:pt x="2239" y="0"/>
                      <a:pt x="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59" name="Google Shape;1759;p223"/>
              <p:cNvSpPr/>
              <p:nvPr/>
            </p:nvSpPr>
            <p:spPr>
              <a:xfrm>
                <a:off x="7989446" y="2750789"/>
                <a:ext cx="10280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822" extrusionOk="0">
                    <a:moveTo>
                      <a:pt x="167" y="0"/>
                    </a:moveTo>
                    <a:cubicBezTo>
                      <a:pt x="72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72" y="822"/>
                      <a:pt x="167" y="822"/>
                    </a:cubicBezTo>
                    <a:cubicBezTo>
                      <a:pt x="251" y="822"/>
                      <a:pt x="322" y="750"/>
                      <a:pt x="322" y="655"/>
                    </a:cubicBezTo>
                    <a:lnTo>
                      <a:pt x="322" y="167"/>
                    </a:lnTo>
                    <a:cubicBezTo>
                      <a:pt x="322" y="83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60" name="Google Shape;1760;p223"/>
              <p:cNvSpPr/>
              <p:nvPr/>
            </p:nvSpPr>
            <p:spPr>
              <a:xfrm>
                <a:off x="8045908" y="2750789"/>
                <a:ext cx="10662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822" extrusionOk="0">
                    <a:moveTo>
                      <a:pt x="155" y="0"/>
                    </a:moveTo>
                    <a:cubicBezTo>
                      <a:pt x="72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72" y="822"/>
                      <a:pt x="155" y="822"/>
                    </a:cubicBezTo>
                    <a:cubicBezTo>
                      <a:pt x="251" y="822"/>
                      <a:pt x="322" y="750"/>
                      <a:pt x="322" y="655"/>
                    </a:cubicBezTo>
                    <a:lnTo>
                      <a:pt x="322" y="167"/>
                    </a:lnTo>
                    <a:cubicBezTo>
                      <a:pt x="334" y="83"/>
                      <a:pt x="263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61" name="Google Shape;1761;p223"/>
              <p:cNvSpPr/>
              <p:nvPr/>
            </p:nvSpPr>
            <p:spPr>
              <a:xfrm>
                <a:off x="8073184" y="2595789"/>
                <a:ext cx="136858" cy="112956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3549" extrusionOk="0">
                    <a:moveTo>
                      <a:pt x="2156" y="1"/>
                    </a:moveTo>
                    <a:cubicBezTo>
                      <a:pt x="2073" y="1"/>
                      <a:pt x="2001" y="84"/>
                      <a:pt x="2001" y="167"/>
                    </a:cubicBezTo>
                    <a:lnTo>
                      <a:pt x="2001" y="2048"/>
                    </a:lnTo>
                    <a:lnTo>
                      <a:pt x="108" y="3251"/>
                    </a:lnTo>
                    <a:cubicBezTo>
                      <a:pt x="37" y="3299"/>
                      <a:pt x="1" y="3406"/>
                      <a:pt x="60" y="3477"/>
                    </a:cubicBezTo>
                    <a:cubicBezTo>
                      <a:pt x="96" y="3525"/>
                      <a:pt x="156" y="3549"/>
                      <a:pt x="191" y="3549"/>
                    </a:cubicBezTo>
                    <a:cubicBezTo>
                      <a:pt x="227" y="3549"/>
                      <a:pt x="251" y="3537"/>
                      <a:pt x="287" y="3525"/>
                    </a:cubicBezTo>
                    <a:lnTo>
                      <a:pt x="2156" y="2334"/>
                    </a:lnTo>
                    <a:lnTo>
                      <a:pt x="4037" y="3525"/>
                    </a:lnTo>
                    <a:cubicBezTo>
                      <a:pt x="4063" y="3538"/>
                      <a:pt x="4093" y="3544"/>
                      <a:pt x="4123" y="3544"/>
                    </a:cubicBezTo>
                    <a:cubicBezTo>
                      <a:pt x="4178" y="3544"/>
                      <a:pt x="4233" y="3523"/>
                      <a:pt x="4263" y="3477"/>
                    </a:cubicBezTo>
                    <a:cubicBezTo>
                      <a:pt x="4299" y="3406"/>
                      <a:pt x="4287" y="3299"/>
                      <a:pt x="4216" y="3251"/>
                    </a:cubicBezTo>
                    <a:lnTo>
                      <a:pt x="2323" y="2048"/>
                    </a:lnTo>
                    <a:lnTo>
                      <a:pt x="2323" y="167"/>
                    </a:lnTo>
                    <a:cubicBezTo>
                      <a:pt x="2323" y="84"/>
                      <a:pt x="2251" y="1"/>
                      <a:pt x="2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62" name="Google Shape;1762;p223"/>
              <p:cNvSpPr/>
              <p:nvPr/>
            </p:nvSpPr>
            <p:spPr>
              <a:xfrm>
                <a:off x="8085310" y="2415041"/>
                <a:ext cx="112956" cy="169036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311" extrusionOk="0">
                    <a:moveTo>
                      <a:pt x="1775" y="334"/>
                    </a:moveTo>
                    <a:cubicBezTo>
                      <a:pt x="2061" y="334"/>
                      <a:pt x="2335" y="453"/>
                      <a:pt x="2525" y="643"/>
                    </a:cubicBezTo>
                    <a:cubicBezTo>
                      <a:pt x="2716" y="846"/>
                      <a:pt x="2835" y="1119"/>
                      <a:pt x="2870" y="1417"/>
                    </a:cubicBezTo>
                    <a:cubicBezTo>
                      <a:pt x="2882" y="1524"/>
                      <a:pt x="2894" y="1655"/>
                      <a:pt x="2906" y="1822"/>
                    </a:cubicBezTo>
                    <a:cubicBezTo>
                      <a:pt x="2727" y="1500"/>
                      <a:pt x="2430" y="1286"/>
                      <a:pt x="2061" y="1167"/>
                    </a:cubicBezTo>
                    <a:cubicBezTo>
                      <a:pt x="1727" y="1060"/>
                      <a:pt x="1430" y="1060"/>
                      <a:pt x="1418" y="1060"/>
                    </a:cubicBezTo>
                    <a:cubicBezTo>
                      <a:pt x="1382" y="1060"/>
                      <a:pt x="1334" y="1072"/>
                      <a:pt x="1299" y="1108"/>
                    </a:cubicBezTo>
                    <a:lnTo>
                      <a:pt x="1001" y="1417"/>
                    </a:lnTo>
                    <a:cubicBezTo>
                      <a:pt x="942" y="1477"/>
                      <a:pt x="942" y="1596"/>
                      <a:pt x="1001" y="1655"/>
                    </a:cubicBezTo>
                    <a:cubicBezTo>
                      <a:pt x="1031" y="1685"/>
                      <a:pt x="1075" y="1700"/>
                      <a:pt x="1120" y="1700"/>
                    </a:cubicBezTo>
                    <a:cubicBezTo>
                      <a:pt x="1165" y="1700"/>
                      <a:pt x="1209" y="1685"/>
                      <a:pt x="1239" y="1655"/>
                    </a:cubicBezTo>
                    <a:lnTo>
                      <a:pt x="1501" y="1405"/>
                    </a:lnTo>
                    <a:cubicBezTo>
                      <a:pt x="1584" y="1405"/>
                      <a:pt x="1763" y="1417"/>
                      <a:pt x="1954" y="1489"/>
                    </a:cubicBezTo>
                    <a:cubicBezTo>
                      <a:pt x="2299" y="1608"/>
                      <a:pt x="2537" y="1798"/>
                      <a:pt x="2668" y="2084"/>
                    </a:cubicBezTo>
                    <a:cubicBezTo>
                      <a:pt x="2596" y="2512"/>
                      <a:pt x="2227" y="2846"/>
                      <a:pt x="1775" y="2846"/>
                    </a:cubicBezTo>
                    <a:cubicBezTo>
                      <a:pt x="1287" y="2846"/>
                      <a:pt x="870" y="2441"/>
                      <a:pt x="870" y="1941"/>
                    </a:cubicBezTo>
                    <a:cubicBezTo>
                      <a:pt x="870" y="1846"/>
                      <a:pt x="799" y="1774"/>
                      <a:pt x="703" y="1774"/>
                    </a:cubicBezTo>
                    <a:cubicBezTo>
                      <a:pt x="691" y="1774"/>
                      <a:pt x="680" y="1774"/>
                      <a:pt x="644" y="1786"/>
                    </a:cubicBezTo>
                    <a:cubicBezTo>
                      <a:pt x="668" y="1655"/>
                      <a:pt x="680" y="1524"/>
                      <a:pt x="691" y="1417"/>
                    </a:cubicBezTo>
                    <a:cubicBezTo>
                      <a:pt x="703" y="1119"/>
                      <a:pt x="822" y="834"/>
                      <a:pt x="1037" y="643"/>
                    </a:cubicBezTo>
                    <a:cubicBezTo>
                      <a:pt x="1227" y="429"/>
                      <a:pt x="1501" y="334"/>
                      <a:pt x="1775" y="334"/>
                    </a:cubicBezTo>
                    <a:close/>
                    <a:moveTo>
                      <a:pt x="572" y="2239"/>
                    </a:moveTo>
                    <a:cubicBezTo>
                      <a:pt x="644" y="2536"/>
                      <a:pt x="822" y="2786"/>
                      <a:pt x="1084" y="2965"/>
                    </a:cubicBezTo>
                    <a:lnTo>
                      <a:pt x="1084" y="3143"/>
                    </a:lnTo>
                    <a:cubicBezTo>
                      <a:pt x="763" y="3084"/>
                      <a:pt x="549" y="3013"/>
                      <a:pt x="394" y="2929"/>
                    </a:cubicBezTo>
                    <a:cubicBezTo>
                      <a:pt x="382" y="2929"/>
                      <a:pt x="394" y="2917"/>
                      <a:pt x="394" y="2917"/>
                    </a:cubicBezTo>
                    <a:cubicBezTo>
                      <a:pt x="465" y="2727"/>
                      <a:pt x="525" y="2477"/>
                      <a:pt x="572" y="2239"/>
                    </a:cubicBezTo>
                    <a:close/>
                    <a:moveTo>
                      <a:pt x="2989" y="2239"/>
                    </a:moveTo>
                    <a:cubicBezTo>
                      <a:pt x="3025" y="2489"/>
                      <a:pt x="3108" y="2727"/>
                      <a:pt x="3168" y="2917"/>
                    </a:cubicBezTo>
                    <a:lnTo>
                      <a:pt x="3168" y="2929"/>
                    </a:lnTo>
                    <a:cubicBezTo>
                      <a:pt x="3025" y="2989"/>
                      <a:pt x="2811" y="3084"/>
                      <a:pt x="2477" y="3143"/>
                    </a:cubicBezTo>
                    <a:lnTo>
                      <a:pt x="2477" y="2965"/>
                    </a:lnTo>
                    <a:cubicBezTo>
                      <a:pt x="2716" y="2798"/>
                      <a:pt x="2906" y="2536"/>
                      <a:pt x="2989" y="2239"/>
                    </a:cubicBezTo>
                    <a:close/>
                    <a:moveTo>
                      <a:pt x="2168" y="3108"/>
                    </a:moveTo>
                    <a:lnTo>
                      <a:pt x="2168" y="3286"/>
                    </a:lnTo>
                    <a:cubicBezTo>
                      <a:pt x="2168" y="3346"/>
                      <a:pt x="2180" y="3405"/>
                      <a:pt x="2204" y="3453"/>
                    </a:cubicBezTo>
                    <a:lnTo>
                      <a:pt x="2037" y="3608"/>
                    </a:lnTo>
                    <a:cubicBezTo>
                      <a:pt x="1960" y="3673"/>
                      <a:pt x="1864" y="3706"/>
                      <a:pt x="1772" y="3706"/>
                    </a:cubicBezTo>
                    <a:cubicBezTo>
                      <a:pt x="1680" y="3706"/>
                      <a:pt x="1590" y="3673"/>
                      <a:pt x="1525" y="3608"/>
                    </a:cubicBezTo>
                    <a:lnTo>
                      <a:pt x="1382" y="3453"/>
                    </a:lnTo>
                    <a:cubicBezTo>
                      <a:pt x="1406" y="3405"/>
                      <a:pt x="1418" y="3346"/>
                      <a:pt x="1418" y="3286"/>
                    </a:cubicBezTo>
                    <a:lnTo>
                      <a:pt x="1418" y="3108"/>
                    </a:lnTo>
                    <a:cubicBezTo>
                      <a:pt x="1537" y="3143"/>
                      <a:pt x="1656" y="3167"/>
                      <a:pt x="1799" y="3167"/>
                    </a:cubicBezTo>
                    <a:cubicBezTo>
                      <a:pt x="1930" y="3167"/>
                      <a:pt x="2049" y="3155"/>
                      <a:pt x="2168" y="3108"/>
                    </a:cubicBezTo>
                    <a:close/>
                    <a:moveTo>
                      <a:pt x="1775" y="0"/>
                    </a:moveTo>
                    <a:cubicBezTo>
                      <a:pt x="1037" y="0"/>
                      <a:pt x="418" y="607"/>
                      <a:pt x="358" y="1405"/>
                    </a:cubicBezTo>
                    <a:cubicBezTo>
                      <a:pt x="334" y="1727"/>
                      <a:pt x="227" y="2417"/>
                      <a:pt x="84" y="2810"/>
                    </a:cubicBezTo>
                    <a:cubicBezTo>
                      <a:pt x="25" y="2989"/>
                      <a:pt x="96" y="3167"/>
                      <a:pt x="263" y="3251"/>
                    </a:cubicBezTo>
                    <a:cubicBezTo>
                      <a:pt x="382" y="3310"/>
                      <a:pt x="572" y="3382"/>
                      <a:pt x="822" y="3441"/>
                    </a:cubicBezTo>
                    <a:lnTo>
                      <a:pt x="394" y="3644"/>
                    </a:lnTo>
                    <a:cubicBezTo>
                      <a:pt x="156" y="3763"/>
                      <a:pt x="1" y="4001"/>
                      <a:pt x="1" y="4275"/>
                    </a:cubicBezTo>
                    <a:lnTo>
                      <a:pt x="1" y="5156"/>
                    </a:lnTo>
                    <a:cubicBezTo>
                      <a:pt x="1" y="5239"/>
                      <a:pt x="84" y="5310"/>
                      <a:pt x="168" y="5310"/>
                    </a:cubicBezTo>
                    <a:cubicBezTo>
                      <a:pt x="263" y="5310"/>
                      <a:pt x="334" y="5239"/>
                      <a:pt x="334" y="5156"/>
                    </a:cubicBezTo>
                    <a:lnTo>
                      <a:pt x="334" y="4275"/>
                    </a:lnTo>
                    <a:cubicBezTo>
                      <a:pt x="334" y="4144"/>
                      <a:pt x="406" y="4001"/>
                      <a:pt x="537" y="3941"/>
                    </a:cubicBezTo>
                    <a:lnTo>
                      <a:pt x="1096" y="3667"/>
                    </a:lnTo>
                    <a:lnTo>
                      <a:pt x="1287" y="3846"/>
                    </a:lnTo>
                    <a:cubicBezTo>
                      <a:pt x="1418" y="3977"/>
                      <a:pt x="1596" y="4036"/>
                      <a:pt x="1763" y="4036"/>
                    </a:cubicBezTo>
                    <a:cubicBezTo>
                      <a:pt x="1942" y="4036"/>
                      <a:pt x="2108" y="3977"/>
                      <a:pt x="2239" y="3846"/>
                    </a:cubicBezTo>
                    <a:lnTo>
                      <a:pt x="2430" y="3667"/>
                    </a:lnTo>
                    <a:lnTo>
                      <a:pt x="2977" y="3941"/>
                    </a:lnTo>
                    <a:cubicBezTo>
                      <a:pt x="3097" y="4001"/>
                      <a:pt x="3192" y="4144"/>
                      <a:pt x="3192" y="4275"/>
                    </a:cubicBezTo>
                    <a:lnTo>
                      <a:pt x="3192" y="5156"/>
                    </a:lnTo>
                    <a:cubicBezTo>
                      <a:pt x="3192" y="5239"/>
                      <a:pt x="3263" y="5310"/>
                      <a:pt x="3358" y="5310"/>
                    </a:cubicBezTo>
                    <a:cubicBezTo>
                      <a:pt x="3442" y="5310"/>
                      <a:pt x="3513" y="5239"/>
                      <a:pt x="3513" y="5156"/>
                    </a:cubicBezTo>
                    <a:lnTo>
                      <a:pt x="3513" y="4275"/>
                    </a:lnTo>
                    <a:cubicBezTo>
                      <a:pt x="3549" y="4001"/>
                      <a:pt x="3406" y="3763"/>
                      <a:pt x="3168" y="3644"/>
                    </a:cubicBezTo>
                    <a:lnTo>
                      <a:pt x="2727" y="3441"/>
                    </a:lnTo>
                    <a:cubicBezTo>
                      <a:pt x="2989" y="3382"/>
                      <a:pt x="3180" y="3310"/>
                      <a:pt x="3299" y="3251"/>
                    </a:cubicBezTo>
                    <a:cubicBezTo>
                      <a:pt x="3454" y="3167"/>
                      <a:pt x="3537" y="2977"/>
                      <a:pt x="3478" y="2810"/>
                    </a:cubicBezTo>
                    <a:cubicBezTo>
                      <a:pt x="3323" y="2417"/>
                      <a:pt x="3204" y="1727"/>
                      <a:pt x="3192" y="1405"/>
                    </a:cubicBezTo>
                    <a:cubicBezTo>
                      <a:pt x="3132" y="596"/>
                      <a:pt x="2525" y="0"/>
                      <a:pt x="1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63" name="Google Shape;1763;p223"/>
              <p:cNvSpPr/>
              <p:nvPr/>
            </p:nvSpPr>
            <p:spPr>
              <a:xfrm>
                <a:off x="8108449" y="2557501"/>
                <a:ext cx="10248" cy="2619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23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8"/>
                    </a:cubicBezTo>
                    <a:lnTo>
                      <a:pt x="0" y="656"/>
                    </a:lnTo>
                    <a:cubicBezTo>
                      <a:pt x="0" y="751"/>
                      <a:pt x="72" y="823"/>
                      <a:pt x="155" y="823"/>
                    </a:cubicBezTo>
                    <a:cubicBezTo>
                      <a:pt x="250" y="823"/>
                      <a:pt x="322" y="751"/>
                      <a:pt x="322" y="656"/>
                    </a:cubicBezTo>
                    <a:lnTo>
                      <a:pt x="322" y="168"/>
                    </a:lnTo>
                    <a:cubicBezTo>
                      <a:pt x="322" y="84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64" name="Google Shape;1764;p223"/>
              <p:cNvSpPr/>
              <p:nvPr/>
            </p:nvSpPr>
            <p:spPr>
              <a:xfrm>
                <a:off x="8165293" y="2557501"/>
                <a:ext cx="10248" cy="2619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23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8"/>
                    </a:cubicBezTo>
                    <a:lnTo>
                      <a:pt x="0" y="656"/>
                    </a:lnTo>
                    <a:cubicBezTo>
                      <a:pt x="0" y="751"/>
                      <a:pt x="72" y="823"/>
                      <a:pt x="155" y="823"/>
                    </a:cubicBezTo>
                    <a:cubicBezTo>
                      <a:pt x="250" y="823"/>
                      <a:pt x="322" y="751"/>
                      <a:pt x="322" y="656"/>
                    </a:cubicBezTo>
                    <a:lnTo>
                      <a:pt x="322" y="168"/>
                    </a:lnTo>
                    <a:cubicBezTo>
                      <a:pt x="322" y="84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65" name="Google Shape;1765;p223"/>
              <p:cNvSpPr/>
              <p:nvPr/>
            </p:nvSpPr>
            <p:spPr>
              <a:xfrm>
                <a:off x="8238432" y="2635956"/>
                <a:ext cx="45481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501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55"/>
                    </a:cubicBezTo>
                    <a:cubicBezTo>
                      <a:pt x="0" y="251"/>
                      <a:pt x="83" y="322"/>
                      <a:pt x="167" y="322"/>
                    </a:cubicBezTo>
                    <a:cubicBezTo>
                      <a:pt x="357" y="322"/>
                      <a:pt x="893" y="358"/>
                      <a:pt x="1167" y="489"/>
                    </a:cubicBezTo>
                    <a:cubicBezTo>
                      <a:pt x="1191" y="501"/>
                      <a:pt x="1214" y="501"/>
                      <a:pt x="1238" y="501"/>
                    </a:cubicBezTo>
                    <a:cubicBezTo>
                      <a:pt x="1298" y="501"/>
                      <a:pt x="1357" y="477"/>
                      <a:pt x="1393" y="417"/>
                    </a:cubicBezTo>
                    <a:cubicBezTo>
                      <a:pt x="1429" y="334"/>
                      <a:pt x="1405" y="239"/>
                      <a:pt x="1310" y="191"/>
                    </a:cubicBezTo>
                    <a:cubicBezTo>
                      <a:pt x="929" y="1"/>
                      <a:pt x="202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66" name="Google Shape;1766;p223"/>
              <p:cNvSpPr/>
              <p:nvPr/>
            </p:nvSpPr>
            <p:spPr>
              <a:xfrm>
                <a:off x="8198998" y="2607534"/>
                <a:ext cx="123968" cy="16903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311" extrusionOk="0">
                    <a:moveTo>
                      <a:pt x="3049" y="322"/>
                    </a:moveTo>
                    <a:lnTo>
                      <a:pt x="3049" y="1025"/>
                    </a:lnTo>
                    <a:cubicBezTo>
                      <a:pt x="3049" y="1144"/>
                      <a:pt x="3013" y="1251"/>
                      <a:pt x="2965" y="1346"/>
                    </a:cubicBezTo>
                    <a:lnTo>
                      <a:pt x="2882" y="1513"/>
                    </a:lnTo>
                    <a:cubicBezTo>
                      <a:pt x="2870" y="1548"/>
                      <a:pt x="2870" y="1560"/>
                      <a:pt x="2870" y="1584"/>
                    </a:cubicBezTo>
                    <a:lnTo>
                      <a:pt x="2870" y="1941"/>
                    </a:lnTo>
                    <a:cubicBezTo>
                      <a:pt x="2870" y="2203"/>
                      <a:pt x="2763" y="2418"/>
                      <a:pt x="2596" y="2596"/>
                    </a:cubicBezTo>
                    <a:cubicBezTo>
                      <a:pt x="2406" y="2763"/>
                      <a:pt x="2168" y="2858"/>
                      <a:pt x="1930" y="2858"/>
                    </a:cubicBezTo>
                    <a:cubicBezTo>
                      <a:pt x="1453" y="2834"/>
                      <a:pt x="1049" y="2406"/>
                      <a:pt x="1049" y="1906"/>
                    </a:cubicBezTo>
                    <a:lnTo>
                      <a:pt x="1049" y="1584"/>
                    </a:lnTo>
                    <a:cubicBezTo>
                      <a:pt x="1049" y="1560"/>
                      <a:pt x="1049" y="1548"/>
                      <a:pt x="1037" y="1513"/>
                    </a:cubicBezTo>
                    <a:lnTo>
                      <a:pt x="929" y="1310"/>
                    </a:lnTo>
                    <a:cubicBezTo>
                      <a:pt x="882" y="1227"/>
                      <a:pt x="870" y="1144"/>
                      <a:pt x="870" y="1072"/>
                    </a:cubicBezTo>
                    <a:lnTo>
                      <a:pt x="870" y="1048"/>
                    </a:lnTo>
                    <a:cubicBezTo>
                      <a:pt x="870" y="655"/>
                      <a:pt x="1203" y="322"/>
                      <a:pt x="1596" y="322"/>
                    </a:cubicBezTo>
                    <a:close/>
                    <a:moveTo>
                      <a:pt x="2334" y="3132"/>
                    </a:moveTo>
                    <a:cubicBezTo>
                      <a:pt x="2334" y="3180"/>
                      <a:pt x="2346" y="3239"/>
                      <a:pt x="2358" y="3287"/>
                    </a:cubicBezTo>
                    <a:lnTo>
                      <a:pt x="2215" y="3418"/>
                    </a:lnTo>
                    <a:cubicBezTo>
                      <a:pt x="2138" y="3495"/>
                      <a:pt x="2043" y="3534"/>
                      <a:pt x="1949" y="3534"/>
                    </a:cubicBezTo>
                    <a:cubicBezTo>
                      <a:pt x="1855" y="3534"/>
                      <a:pt x="1763" y="3495"/>
                      <a:pt x="1691" y="3418"/>
                    </a:cubicBezTo>
                    <a:lnTo>
                      <a:pt x="1561" y="3287"/>
                    </a:lnTo>
                    <a:cubicBezTo>
                      <a:pt x="1572" y="3239"/>
                      <a:pt x="1584" y="3180"/>
                      <a:pt x="1584" y="3132"/>
                    </a:cubicBezTo>
                    <a:cubicBezTo>
                      <a:pt x="1691" y="3168"/>
                      <a:pt x="1811" y="3191"/>
                      <a:pt x="1918" y="3191"/>
                    </a:cubicBezTo>
                    <a:lnTo>
                      <a:pt x="1953" y="3191"/>
                    </a:lnTo>
                    <a:cubicBezTo>
                      <a:pt x="2096" y="3191"/>
                      <a:pt x="2215" y="3180"/>
                      <a:pt x="2334" y="3132"/>
                    </a:cubicBezTo>
                    <a:close/>
                    <a:moveTo>
                      <a:pt x="1584" y="1"/>
                    </a:moveTo>
                    <a:cubicBezTo>
                      <a:pt x="1001" y="1"/>
                      <a:pt x="525" y="477"/>
                      <a:pt x="525" y="1048"/>
                    </a:cubicBezTo>
                    <a:lnTo>
                      <a:pt x="525" y="1072"/>
                    </a:lnTo>
                    <a:cubicBezTo>
                      <a:pt x="525" y="1203"/>
                      <a:pt x="560" y="1334"/>
                      <a:pt x="620" y="1453"/>
                    </a:cubicBezTo>
                    <a:lnTo>
                      <a:pt x="703" y="1620"/>
                    </a:lnTo>
                    <a:lnTo>
                      <a:pt x="703" y="1882"/>
                    </a:lnTo>
                    <a:cubicBezTo>
                      <a:pt x="703" y="2322"/>
                      <a:pt x="918" y="2703"/>
                      <a:pt x="1239" y="2941"/>
                    </a:cubicBezTo>
                    <a:lnTo>
                      <a:pt x="1239" y="3096"/>
                    </a:lnTo>
                    <a:cubicBezTo>
                      <a:pt x="1239" y="3180"/>
                      <a:pt x="1180" y="3251"/>
                      <a:pt x="1108" y="3275"/>
                    </a:cubicBezTo>
                    <a:lnTo>
                      <a:pt x="513" y="3453"/>
                    </a:lnTo>
                    <a:cubicBezTo>
                      <a:pt x="215" y="3537"/>
                      <a:pt x="1" y="3811"/>
                      <a:pt x="1" y="4120"/>
                    </a:cubicBezTo>
                    <a:lnTo>
                      <a:pt x="1" y="5144"/>
                    </a:lnTo>
                    <a:cubicBezTo>
                      <a:pt x="1" y="5239"/>
                      <a:pt x="84" y="5311"/>
                      <a:pt x="167" y="5311"/>
                    </a:cubicBezTo>
                    <a:cubicBezTo>
                      <a:pt x="263" y="5311"/>
                      <a:pt x="334" y="5239"/>
                      <a:pt x="334" y="5144"/>
                    </a:cubicBezTo>
                    <a:lnTo>
                      <a:pt x="334" y="4120"/>
                    </a:lnTo>
                    <a:cubicBezTo>
                      <a:pt x="334" y="3953"/>
                      <a:pt x="441" y="3811"/>
                      <a:pt x="596" y="3763"/>
                    </a:cubicBezTo>
                    <a:lnTo>
                      <a:pt x="1191" y="3584"/>
                    </a:lnTo>
                    <a:cubicBezTo>
                      <a:pt x="1251" y="3572"/>
                      <a:pt x="1299" y="3537"/>
                      <a:pt x="1346" y="3525"/>
                    </a:cubicBezTo>
                    <a:lnTo>
                      <a:pt x="1453" y="3632"/>
                    </a:lnTo>
                    <a:cubicBezTo>
                      <a:pt x="1584" y="3763"/>
                      <a:pt x="1763" y="3834"/>
                      <a:pt x="1942" y="3834"/>
                    </a:cubicBezTo>
                    <a:cubicBezTo>
                      <a:pt x="2120" y="3834"/>
                      <a:pt x="2299" y="3763"/>
                      <a:pt x="2430" y="3632"/>
                    </a:cubicBezTo>
                    <a:lnTo>
                      <a:pt x="2537" y="3525"/>
                    </a:lnTo>
                    <a:cubicBezTo>
                      <a:pt x="2584" y="3549"/>
                      <a:pt x="2620" y="3572"/>
                      <a:pt x="2680" y="3584"/>
                    </a:cubicBezTo>
                    <a:lnTo>
                      <a:pt x="3275" y="3763"/>
                    </a:lnTo>
                    <a:cubicBezTo>
                      <a:pt x="3442" y="3811"/>
                      <a:pt x="3549" y="3953"/>
                      <a:pt x="3549" y="4120"/>
                    </a:cubicBezTo>
                    <a:lnTo>
                      <a:pt x="3549" y="5144"/>
                    </a:lnTo>
                    <a:cubicBezTo>
                      <a:pt x="3549" y="5239"/>
                      <a:pt x="3620" y="5311"/>
                      <a:pt x="3716" y="5311"/>
                    </a:cubicBezTo>
                    <a:cubicBezTo>
                      <a:pt x="3799" y="5311"/>
                      <a:pt x="3870" y="5239"/>
                      <a:pt x="3870" y="5144"/>
                    </a:cubicBezTo>
                    <a:lnTo>
                      <a:pt x="3870" y="4120"/>
                    </a:lnTo>
                    <a:cubicBezTo>
                      <a:pt x="3894" y="3822"/>
                      <a:pt x="3680" y="3549"/>
                      <a:pt x="3382" y="3465"/>
                    </a:cubicBezTo>
                    <a:lnTo>
                      <a:pt x="2787" y="3287"/>
                    </a:lnTo>
                    <a:cubicBezTo>
                      <a:pt x="2715" y="3251"/>
                      <a:pt x="2656" y="3180"/>
                      <a:pt x="2656" y="3108"/>
                    </a:cubicBezTo>
                    <a:lnTo>
                      <a:pt x="2656" y="2977"/>
                    </a:lnTo>
                    <a:cubicBezTo>
                      <a:pt x="2715" y="2930"/>
                      <a:pt x="2763" y="2882"/>
                      <a:pt x="2823" y="2834"/>
                    </a:cubicBezTo>
                    <a:cubicBezTo>
                      <a:pt x="3061" y="2596"/>
                      <a:pt x="3192" y="2287"/>
                      <a:pt x="3192" y="1941"/>
                    </a:cubicBezTo>
                    <a:lnTo>
                      <a:pt x="3192" y="1632"/>
                    </a:lnTo>
                    <a:lnTo>
                      <a:pt x="3251" y="1501"/>
                    </a:lnTo>
                    <a:cubicBezTo>
                      <a:pt x="3323" y="1346"/>
                      <a:pt x="3370" y="1191"/>
                      <a:pt x="3370" y="1025"/>
                    </a:cubicBezTo>
                    <a:lnTo>
                      <a:pt x="3370" y="155"/>
                    </a:lnTo>
                    <a:cubicBezTo>
                      <a:pt x="3370" y="72"/>
                      <a:pt x="3299" y="1"/>
                      <a:pt x="3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67" name="Google Shape;1767;p223"/>
              <p:cNvSpPr/>
              <p:nvPr/>
            </p:nvSpPr>
            <p:spPr>
              <a:xfrm>
                <a:off x="8222137" y="2743946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870"/>
                    </a:lnTo>
                    <a:cubicBezTo>
                      <a:pt x="0" y="965"/>
                      <a:pt x="72" y="1037"/>
                      <a:pt x="155" y="1037"/>
                    </a:cubicBezTo>
                    <a:cubicBezTo>
                      <a:pt x="250" y="1037"/>
                      <a:pt x="322" y="965"/>
                      <a:pt x="322" y="870"/>
                    </a:cubicBezTo>
                    <a:lnTo>
                      <a:pt x="322" y="156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68" name="Google Shape;1768;p223"/>
              <p:cNvSpPr/>
              <p:nvPr/>
            </p:nvSpPr>
            <p:spPr>
              <a:xfrm>
                <a:off x="8289579" y="2743946"/>
                <a:ext cx="10630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37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56"/>
                    </a:cubicBezTo>
                    <a:lnTo>
                      <a:pt x="0" y="870"/>
                    </a:lnTo>
                    <a:cubicBezTo>
                      <a:pt x="0" y="965"/>
                      <a:pt x="84" y="1037"/>
                      <a:pt x="167" y="1037"/>
                    </a:cubicBezTo>
                    <a:cubicBezTo>
                      <a:pt x="250" y="1037"/>
                      <a:pt x="334" y="965"/>
                      <a:pt x="334" y="870"/>
                    </a:cubicBezTo>
                    <a:lnTo>
                      <a:pt x="334" y="156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1769" name="Google Shape;1769;p223"/>
          <p:cNvGrpSpPr/>
          <p:nvPr/>
        </p:nvGrpSpPr>
        <p:grpSpPr>
          <a:xfrm>
            <a:off x="2074650" y="3596722"/>
            <a:ext cx="869700" cy="772203"/>
            <a:chOff x="2208275" y="3596722"/>
            <a:chExt cx="869700" cy="772203"/>
          </a:xfrm>
        </p:grpSpPr>
        <p:grpSp>
          <p:nvGrpSpPr>
            <p:cNvPr id="1770" name="Google Shape;1770;p223"/>
            <p:cNvGrpSpPr/>
            <p:nvPr/>
          </p:nvGrpSpPr>
          <p:grpSpPr>
            <a:xfrm>
              <a:off x="2431951" y="3596722"/>
              <a:ext cx="422342" cy="355243"/>
              <a:chOff x="3564243" y="2289904"/>
              <a:chExt cx="422342" cy="355243"/>
            </a:xfrm>
          </p:grpSpPr>
          <p:sp>
            <p:nvSpPr>
              <p:cNvPr id="1771" name="Google Shape;1771;p223"/>
              <p:cNvSpPr/>
              <p:nvPr/>
            </p:nvSpPr>
            <p:spPr>
              <a:xfrm>
                <a:off x="3564243" y="2291587"/>
                <a:ext cx="66177" cy="35165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1074" extrusionOk="0">
                    <a:moveTo>
                      <a:pt x="1703" y="1918"/>
                    </a:moveTo>
                    <a:lnTo>
                      <a:pt x="1703" y="2727"/>
                    </a:lnTo>
                    <a:cubicBezTo>
                      <a:pt x="1703" y="2823"/>
                      <a:pt x="1667" y="2930"/>
                      <a:pt x="1608" y="2966"/>
                    </a:cubicBezTo>
                    <a:cubicBezTo>
                      <a:pt x="1453" y="3085"/>
                      <a:pt x="1298" y="3287"/>
                      <a:pt x="1239" y="3501"/>
                    </a:cubicBezTo>
                    <a:lnTo>
                      <a:pt x="834" y="3501"/>
                    </a:lnTo>
                    <a:cubicBezTo>
                      <a:pt x="798" y="3299"/>
                      <a:pt x="667" y="3085"/>
                      <a:pt x="524" y="2989"/>
                    </a:cubicBezTo>
                    <a:cubicBezTo>
                      <a:pt x="453" y="2942"/>
                      <a:pt x="393" y="2823"/>
                      <a:pt x="393" y="2727"/>
                    </a:cubicBezTo>
                    <a:lnTo>
                      <a:pt x="393" y="1918"/>
                    </a:lnTo>
                    <a:close/>
                    <a:moveTo>
                      <a:pt x="1227" y="3882"/>
                    </a:moveTo>
                    <a:lnTo>
                      <a:pt x="1227" y="5144"/>
                    </a:lnTo>
                    <a:cubicBezTo>
                      <a:pt x="1227" y="6359"/>
                      <a:pt x="1239" y="7549"/>
                      <a:pt x="1369" y="8752"/>
                    </a:cubicBezTo>
                    <a:cubicBezTo>
                      <a:pt x="1453" y="9478"/>
                      <a:pt x="1489" y="10085"/>
                      <a:pt x="1489" y="10205"/>
                    </a:cubicBezTo>
                    <a:cubicBezTo>
                      <a:pt x="1477" y="10478"/>
                      <a:pt x="1298" y="10681"/>
                      <a:pt x="1048" y="10681"/>
                    </a:cubicBezTo>
                    <a:cubicBezTo>
                      <a:pt x="798" y="10681"/>
                      <a:pt x="619" y="10490"/>
                      <a:pt x="619" y="10228"/>
                    </a:cubicBezTo>
                    <a:cubicBezTo>
                      <a:pt x="619" y="10097"/>
                      <a:pt x="655" y="9490"/>
                      <a:pt x="738" y="8764"/>
                    </a:cubicBezTo>
                    <a:cubicBezTo>
                      <a:pt x="869" y="7561"/>
                      <a:pt x="881" y="6371"/>
                      <a:pt x="881" y="5168"/>
                    </a:cubicBezTo>
                    <a:lnTo>
                      <a:pt x="881" y="3882"/>
                    </a:lnTo>
                    <a:close/>
                    <a:moveTo>
                      <a:pt x="203" y="1"/>
                    </a:moveTo>
                    <a:cubicBezTo>
                      <a:pt x="96" y="1"/>
                      <a:pt x="0" y="84"/>
                      <a:pt x="0" y="191"/>
                    </a:cubicBezTo>
                    <a:lnTo>
                      <a:pt x="0" y="2727"/>
                    </a:lnTo>
                    <a:cubicBezTo>
                      <a:pt x="0" y="2966"/>
                      <a:pt x="143" y="3216"/>
                      <a:pt x="334" y="3335"/>
                    </a:cubicBezTo>
                    <a:cubicBezTo>
                      <a:pt x="393" y="3358"/>
                      <a:pt x="477" y="3573"/>
                      <a:pt x="477" y="3692"/>
                    </a:cubicBezTo>
                    <a:lnTo>
                      <a:pt x="477" y="5144"/>
                    </a:lnTo>
                    <a:cubicBezTo>
                      <a:pt x="477" y="6359"/>
                      <a:pt x="465" y="7526"/>
                      <a:pt x="346" y="8716"/>
                    </a:cubicBezTo>
                    <a:cubicBezTo>
                      <a:pt x="274" y="9454"/>
                      <a:pt x="226" y="10074"/>
                      <a:pt x="226" y="10228"/>
                    </a:cubicBezTo>
                    <a:cubicBezTo>
                      <a:pt x="226" y="10705"/>
                      <a:pt x="584" y="11074"/>
                      <a:pt x="1048" y="11074"/>
                    </a:cubicBezTo>
                    <a:cubicBezTo>
                      <a:pt x="1512" y="11074"/>
                      <a:pt x="1870" y="10705"/>
                      <a:pt x="1870" y="10228"/>
                    </a:cubicBezTo>
                    <a:cubicBezTo>
                      <a:pt x="1870" y="10074"/>
                      <a:pt x="1822" y="9454"/>
                      <a:pt x="1750" y="8716"/>
                    </a:cubicBezTo>
                    <a:cubicBezTo>
                      <a:pt x="1608" y="7526"/>
                      <a:pt x="1608" y="6359"/>
                      <a:pt x="1608" y="5144"/>
                    </a:cubicBezTo>
                    <a:lnTo>
                      <a:pt x="1608" y="3692"/>
                    </a:lnTo>
                    <a:cubicBezTo>
                      <a:pt x="1608" y="3561"/>
                      <a:pt x="1715" y="3358"/>
                      <a:pt x="1834" y="3275"/>
                    </a:cubicBezTo>
                    <a:cubicBezTo>
                      <a:pt x="2024" y="3144"/>
                      <a:pt x="2084" y="2906"/>
                      <a:pt x="2084" y="2704"/>
                    </a:cubicBezTo>
                    <a:lnTo>
                      <a:pt x="2084" y="251"/>
                    </a:lnTo>
                    <a:cubicBezTo>
                      <a:pt x="2084" y="168"/>
                      <a:pt x="2001" y="72"/>
                      <a:pt x="1893" y="72"/>
                    </a:cubicBezTo>
                    <a:cubicBezTo>
                      <a:pt x="1786" y="72"/>
                      <a:pt x="1703" y="168"/>
                      <a:pt x="1703" y="263"/>
                    </a:cubicBezTo>
                    <a:lnTo>
                      <a:pt x="1703" y="1537"/>
                    </a:lnTo>
                    <a:lnTo>
                      <a:pt x="1239" y="1537"/>
                    </a:lnTo>
                    <a:lnTo>
                      <a:pt x="1239" y="191"/>
                    </a:lnTo>
                    <a:cubicBezTo>
                      <a:pt x="1239" y="84"/>
                      <a:pt x="1155" y="1"/>
                      <a:pt x="1048" y="1"/>
                    </a:cubicBezTo>
                    <a:cubicBezTo>
                      <a:pt x="941" y="1"/>
                      <a:pt x="858" y="84"/>
                      <a:pt x="858" y="191"/>
                    </a:cubicBezTo>
                    <a:lnTo>
                      <a:pt x="858" y="1537"/>
                    </a:lnTo>
                    <a:lnTo>
                      <a:pt x="393" y="1537"/>
                    </a:lnTo>
                    <a:lnTo>
                      <a:pt x="393" y="191"/>
                    </a:lnTo>
                    <a:cubicBezTo>
                      <a:pt x="393" y="84"/>
                      <a:pt x="298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72" name="Google Shape;1772;p223"/>
              <p:cNvSpPr/>
              <p:nvPr/>
            </p:nvSpPr>
            <p:spPr>
              <a:xfrm>
                <a:off x="3636835" y="2373674"/>
                <a:ext cx="236702" cy="236289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7441" extrusionOk="0">
                    <a:moveTo>
                      <a:pt x="1175" y="0"/>
                    </a:moveTo>
                    <a:cubicBezTo>
                      <a:pt x="1121" y="0"/>
                      <a:pt x="1069" y="25"/>
                      <a:pt x="1036" y="71"/>
                    </a:cubicBezTo>
                    <a:cubicBezTo>
                      <a:pt x="369" y="881"/>
                      <a:pt x="0" y="1905"/>
                      <a:pt x="0" y="2952"/>
                    </a:cubicBezTo>
                    <a:cubicBezTo>
                      <a:pt x="0" y="5429"/>
                      <a:pt x="2024" y="7441"/>
                      <a:pt x="4489" y="7441"/>
                    </a:cubicBezTo>
                    <a:cubicBezTo>
                      <a:pt x="5537" y="7441"/>
                      <a:pt x="6561" y="7072"/>
                      <a:pt x="7358" y="6405"/>
                    </a:cubicBezTo>
                    <a:cubicBezTo>
                      <a:pt x="7454" y="6322"/>
                      <a:pt x="7454" y="6203"/>
                      <a:pt x="7394" y="6131"/>
                    </a:cubicBezTo>
                    <a:cubicBezTo>
                      <a:pt x="7352" y="6083"/>
                      <a:pt x="7286" y="6058"/>
                      <a:pt x="7224" y="6058"/>
                    </a:cubicBezTo>
                    <a:cubicBezTo>
                      <a:pt x="7180" y="6058"/>
                      <a:pt x="7138" y="6071"/>
                      <a:pt x="7108" y="6096"/>
                    </a:cubicBezTo>
                    <a:cubicBezTo>
                      <a:pt x="6382" y="6703"/>
                      <a:pt x="5441" y="7048"/>
                      <a:pt x="4489" y="7048"/>
                    </a:cubicBezTo>
                    <a:cubicBezTo>
                      <a:pt x="2227" y="7048"/>
                      <a:pt x="381" y="5203"/>
                      <a:pt x="381" y="2928"/>
                    </a:cubicBezTo>
                    <a:cubicBezTo>
                      <a:pt x="381" y="1988"/>
                      <a:pt x="727" y="1047"/>
                      <a:pt x="1334" y="309"/>
                    </a:cubicBezTo>
                    <a:cubicBezTo>
                      <a:pt x="1405" y="226"/>
                      <a:pt x="1393" y="107"/>
                      <a:pt x="1298" y="47"/>
                    </a:cubicBezTo>
                    <a:cubicBezTo>
                      <a:pt x="1261" y="16"/>
                      <a:pt x="1217" y="0"/>
                      <a:pt x="1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73" name="Google Shape;1773;p223"/>
              <p:cNvSpPr/>
              <p:nvPr/>
            </p:nvSpPr>
            <p:spPr>
              <a:xfrm>
                <a:off x="3685230" y="2324104"/>
                <a:ext cx="237083" cy="235971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7431" extrusionOk="0">
                    <a:moveTo>
                      <a:pt x="2953" y="1"/>
                    </a:moveTo>
                    <a:cubicBezTo>
                      <a:pt x="1905" y="1"/>
                      <a:pt x="893" y="358"/>
                      <a:pt x="96" y="1025"/>
                    </a:cubicBezTo>
                    <a:cubicBezTo>
                      <a:pt x="0" y="1108"/>
                      <a:pt x="0" y="1227"/>
                      <a:pt x="60" y="1299"/>
                    </a:cubicBezTo>
                    <a:cubicBezTo>
                      <a:pt x="99" y="1344"/>
                      <a:pt x="151" y="1364"/>
                      <a:pt x="205" y="1364"/>
                    </a:cubicBezTo>
                    <a:cubicBezTo>
                      <a:pt x="250" y="1364"/>
                      <a:pt x="295" y="1350"/>
                      <a:pt x="334" y="1322"/>
                    </a:cubicBezTo>
                    <a:cubicBezTo>
                      <a:pt x="1060" y="715"/>
                      <a:pt x="2001" y="394"/>
                      <a:pt x="2953" y="394"/>
                    </a:cubicBezTo>
                    <a:cubicBezTo>
                      <a:pt x="5215" y="394"/>
                      <a:pt x="7061" y="2227"/>
                      <a:pt x="7061" y="4501"/>
                    </a:cubicBezTo>
                    <a:cubicBezTo>
                      <a:pt x="7061" y="5454"/>
                      <a:pt x="6727" y="6371"/>
                      <a:pt x="6120" y="7121"/>
                    </a:cubicBezTo>
                    <a:cubicBezTo>
                      <a:pt x="6049" y="7204"/>
                      <a:pt x="6061" y="7323"/>
                      <a:pt x="6156" y="7383"/>
                    </a:cubicBezTo>
                    <a:cubicBezTo>
                      <a:pt x="6180" y="7418"/>
                      <a:pt x="6227" y="7430"/>
                      <a:pt x="6275" y="7430"/>
                    </a:cubicBezTo>
                    <a:cubicBezTo>
                      <a:pt x="6322" y="7430"/>
                      <a:pt x="6382" y="7395"/>
                      <a:pt x="6418" y="7359"/>
                    </a:cubicBezTo>
                    <a:cubicBezTo>
                      <a:pt x="7084" y="6549"/>
                      <a:pt x="7442" y="5537"/>
                      <a:pt x="7442" y="4501"/>
                    </a:cubicBezTo>
                    <a:cubicBezTo>
                      <a:pt x="7465" y="2013"/>
                      <a:pt x="5441" y="1"/>
                      <a:pt x="2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74" name="Google Shape;1774;p223"/>
              <p:cNvSpPr/>
              <p:nvPr/>
            </p:nvSpPr>
            <p:spPr>
              <a:xfrm>
                <a:off x="3663668" y="2351699"/>
                <a:ext cx="230668" cy="230668"/>
              </a:xfrm>
              <a:custGeom>
                <a:avLst/>
                <a:gdLst/>
                <a:ahLst/>
                <a:cxnLst/>
                <a:rect l="l" t="t" r="r" b="b"/>
                <a:pathLst>
                  <a:path w="7264" h="7264" extrusionOk="0">
                    <a:moveTo>
                      <a:pt x="3632" y="382"/>
                    </a:moveTo>
                    <a:cubicBezTo>
                      <a:pt x="5418" y="382"/>
                      <a:pt x="6871" y="1846"/>
                      <a:pt x="6871" y="3632"/>
                    </a:cubicBezTo>
                    <a:cubicBezTo>
                      <a:pt x="6871" y="5418"/>
                      <a:pt x="5418" y="6871"/>
                      <a:pt x="3632" y="6871"/>
                    </a:cubicBezTo>
                    <a:cubicBezTo>
                      <a:pt x="1846" y="6871"/>
                      <a:pt x="382" y="5418"/>
                      <a:pt x="382" y="3632"/>
                    </a:cubicBezTo>
                    <a:cubicBezTo>
                      <a:pt x="382" y="1846"/>
                      <a:pt x="1846" y="382"/>
                      <a:pt x="3632" y="382"/>
                    </a:cubicBezTo>
                    <a:close/>
                    <a:moveTo>
                      <a:pt x="3632" y="1"/>
                    </a:moveTo>
                    <a:cubicBezTo>
                      <a:pt x="1632" y="1"/>
                      <a:pt x="1" y="1632"/>
                      <a:pt x="1" y="3632"/>
                    </a:cubicBezTo>
                    <a:cubicBezTo>
                      <a:pt x="1" y="5633"/>
                      <a:pt x="1632" y="7264"/>
                      <a:pt x="3632" y="7264"/>
                    </a:cubicBezTo>
                    <a:cubicBezTo>
                      <a:pt x="5644" y="7264"/>
                      <a:pt x="7263" y="5621"/>
                      <a:pt x="7263" y="3632"/>
                    </a:cubicBezTo>
                    <a:cubicBezTo>
                      <a:pt x="7263" y="1620"/>
                      <a:pt x="5620" y="1"/>
                      <a:pt x="3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75" name="Google Shape;1775;p223"/>
              <p:cNvSpPr/>
              <p:nvPr/>
            </p:nvSpPr>
            <p:spPr>
              <a:xfrm>
                <a:off x="3933998" y="2289904"/>
                <a:ext cx="52586" cy="35524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1187" extrusionOk="0">
                    <a:moveTo>
                      <a:pt x="1251" y="554"/>
                    </a:moveTo>
                    <a:lnTo>
                      <a:pt x="1251" y="5555"/>
                    </a:lnTo>
                    <a:lnTo>
                      <a:pt x="715" y="5578"/>
                    </a:lnTo>
                    <a:lnTo>
                      <a:pt x="703" y="5578"/>
                    </a:lnTo>
                    <a:cubicBezTo>
                      <a:pt x="693" y="5580"/>
                      <a:pt x="683" y="5580"/>
                      <a:pt x="673" y="5580"/>
                    </a:cubicBezTo>
                    <a:cubicBezTo>
                      <a:pt x="583" y="5580"/>
                      <a:pt x="481" y="5536"/>
                      <a:pt x="417" y="5483"/>
                    </a:cubicBezTo>
                    <a:cubicBezTo>
                      <a:pt x="382" y="5436"/>
                      <a:pt x="370" y="5412"/>
                      <a:pt x="370" y="5412"/>
                    </a:cubicBezTo>
                    <a:lnTo>
                      <a:pt x="370" y="2411"/>
                    </a:lnTo>
                    <a:cubicBezTo>
                      <a:pt x="370" y="1697"/>
                      <a:pt x="703" y="1006"/>
                      <a:pt x="1251" y="554"/>
                    </a:cubicBezTo>
                    <a:close/>
                    <a:moveTo>
                      <a:pt x="1263" y="5959"/>
                    </a:moveTo>
                    <a:cubicBezTo>
                      <a:pt x="1263" y="9448"/>
                      <a:pt x="1275" y="10258"/>
                      <a:pt x="1275" y="10281"/>
                    </a:cubicBezTo>
                    <a:cubicBezTo>
                      <a:pt x="1263" y="10496"/>
                      <a:pt x="1203" y="10769"/>
                      <a:pt x="941" y="10769"/>
                    </a:cubicBezTo>
                    <a:cubicBezTo>
                      <a:pt x="858" y="10769"/>
                      <a:pt x="620" y="10769"/>
                      <a:pt x="620" y="10258"/>
                    </a:cubicBezTo>
                    <a:cubicBezTo>
                      <a:pt x="620" y="10115"/>
                      <a:pt x="667" y="9710"/>
                      <a:pt x="727" y="9246"/>
                    </a:cubicBezTo>
                    <a:cubicBezTo>
                      <a:pt x="822" y="8472"/>
                      <a:pt x="941" y="7400"/>
                      <a:pt x="941" y="6686"/>
                    </a:cubicBezTo>
                    <a:lnTo>
                      <a:pt x="941" y="5959"/>
                    </a:lnTo>
                    <a:close/>
                    <a:moveTo>
                      <a:pt x="1453" y="0"/>
                    </a:moveTo>
                    <a:cubicBezTo>
                      <a:pt x="1420" y="0"/>
                      <a:pt x="1388" y="6"/>
                      <a:pt x="1358" y="18"/>
                    </a:cubicBezTo>
                    <a:cubicBezTo>
                      <a:pt x="524" y="530"/>
                      <a:pt x="1" y="1447"/>
                      <a:pt x="1" y="2435"/>
                    </a:cubicBezTo>
                    <a:lnTo>
                      <a:pt x="1" y="5424"/>
                    </a:lnTo>
                    <a:cubicBezTo>
                      <a:pt x="1" y="5555"/>
                      <a:pt x="60" y="5674"/>
                      <a:pt x="179" y="5781"/>
                    </a:cubicBezTo>
                    <a:cubicBezTo>
                      <a:pt x="286" y="5876"/>
                      <a:pt x="417" y="5936"/>
                      <a:pt x="548" y="5959"/>
                    </a:cubicBezTo>
                    <a:lnTo>
                      <a:pt x="548" y="6709"/>
                    </a:lnTo>
                    <a:cubicBezTo>
                      <a:pt x="548" y="7400"/>
                      <a:pt x="429" y="8460"/>
                      <a:pt x="346" y="9222"/>
                    </a:cubicBezTo>
                    <a:cubicBezTo>
                      <a:pt x="286" y="9710"/>
                      <a:pt x="239" y="10091"/>
                      <a:pt x="239" y="10281"/>
                    </a:cubicBezTo>
                    <a:cubicBezTo>
                      <a:pt x="239" y="11115"/>
                      <a:pt x="774" y="11186"/>
                      <a:pt x="941" y="11186"/>
                    </a:cubicBezTo>
                    <a:cubicBezTo>
                      <a:pt x="1275" y="11186"/>
                      <a:pt x="1656" y="10948"/>
                      <a:pt x="1656" y="10281"/>
                    </a:cubicBezTo>
                    <a:lnTo>
                      <a:pt x="1656" y="185"/>
                    </a:lnTo>
                    <a:cubicBezTo>
                      <a:pt x="1656" y="113"/>
                      <a:pt x="1608" y="54"/>
                      <a:pt x="1548" y="18"/>
                    </a:cubicBezTo>
                    <a:cubicBezTo>
                      <a:pt x="1519" y="6"/>
                      <a:pt x="1486" y="0"/>
                      <a:pt x="1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776" name="Google Shape;1776;p223"/>
            <p:cNvSpPr txBox="1"/>
            <p:nvPr/>
          </p:nvSpPr>
          <p:spPr>
            <a:xfrm>
              <a:off x="2208275" y="3923725"/>
              <a:ext cx="8697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Waste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7" name="Google Shape;1777;p223"/>
          <p:cNvGrpSpPr/>
          <p:nvPr/>
        </p:nvGrpSpPr>
        <p:grpSpPr>
          <a:xfrm>
            <a:off x="5990701" y="4364248"/>
            <a:ext cx="2266060" cy="788469"/>
            <a:chOff x="6219525" y="4368631"/>
            <a:chExt cx="2538434" cy="788469"/>
          </a:xfrm>
        </p:grpSpPr>
        <p:sp>
          <p:nvSpPr>
            <p:cNvPr id="1778" name="Google Shape;1778;p223"/>
            <p:cNvSpPr txBox="1"/>
            <p:nvPr/>
          </p:nvSpPr>
          <p:spPr>
            <a:xfrm>
              <a:off x="6219525" y="4764700"/>
              <a:ext cx="2538434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Press &amp; ESG Image</a:t>
              </a:r>
              <a:endParaRPr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9" name="Google Shape;1779;p223"/>
            <p:cNvGrpSpPr/>
            <p:nvPr/>
          </p:nvGrpSpPr>
          <p:grpSpPr>
            <a:xfrm>
              <a:off x="7241030" y="4368631"/>
              <a:ext cx="361147" cy="361147"/>
              <a:chOff x="6216367" y="1970156"/>
              <a:chExt cx="361147" cy="361147"/>
            </a:xfrm>
          </p:grpSpPr>
          <p:sp>
            <p:nvSpPr>
              <p:cNvPr id="1780" name="Google Shape;1780;p223"/>
              <p:cNvSpPr/>
              <p:nvPr/>
            </p:nvSpPr>
            <p:spPr>
              <a:xfrm>
                <a:off x="6247813" y="2069522"/>
                <a:ext cx="329701" cy="261781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8225" extrusionOk="0">
                    <a:moveTo>
                      <a:pt x="9663" y="0"/>
                    </a:moveTo>
                    <a:cubicBezTo>
                      <a:pt x="9637" y="0"/>
                      <a:pt x="9611" y="7"/>
                      <a:pt x="9585" y="22"/>
                    </a:cubicBezTo>
                    <a:cubicBezTo>
                      <a:pt x="9490" y="69"/>
                      <a:pt x="9466" y="153"/>
                      <a:pt x="9502" y="248"/>
                    </a:cubicBezTo>
                    <a:cubicBezTo>
                      <a:pt x="9847" y="962"/>
                      <a:pt x="10026" y="1736"/>
                      <a:pt x="10026" y="2534"/>
                    </a:cubicBezTo>
                    <a:cubicBezTo>
                      <a:pt x="10026" y="3963"/>
                      <a:pt x="9478" y="5308"/>
                      <a:pt x="8466" y="6320"/>
                    </a:cubicBezTo>
                    <a:cubicBezTo>
                      <a:pt x="7454" y="7332"/>
                      <a:pt x="6108" y="7880"/>
                      <a:pt x="4680" y="7880"/>
                    </a:cubicBezTo>
                    <a:cubicBezTo>
                      <a:pt x="3834" y="7880"/>
                      <a:pt x="3037" y="7689"/>
                      <a:pt x="2287" y="7308"/>
                    </a:cubicBezTo>
                    <a:cubicBezTo>
                      <a:pt x="1667" y="6999"/>
                      <a:pt x="1096" y="6558"/>
                      <a:pt x="632" y="6022"/>
                    </a:cubicBezTo>
                    <a:lnTo>
                      <a:pt x="632" y="6022"/>
                    </a:lnTo>
                    <a:lnTo>
                      <a:pt x="1286" y="6237"/>
                    </a:lnTo>
                    <a:cubicBezTo>
                      <a:pt x="1308" y="6245"/>
                      <a:pt x="1329" y="6249"/>
                      <a:pt x="1350" y="6249"/>
                    </a:cubicBezTo>
                    <a:cubicBezTo>
                      <a:pt x="1417" y="6249"/>
                      <a:pt x="1473" y="6206"/>
                      <a:pt x="1501" y="6141"/>
                    </a:cubicBezTo>
                    <a:cubicBezTo>
                      <a:pt x="1525" y="6046"/>
                      <a:pt x="1489" y="5963"/>
                      <a:pt x="1394" y="5927"/>
                    </a:cubicBezTo>
                    <a:lnTo>
                      <a:pt x="215" y="5546"/>
                    </a:lnTo>
                    <a:cubicBezTo>
                      <a:pt x="197" y="5539"/>
                      <a:pt x="180" y="5536"/>
                      <a:pt x="163" y="5536"/>
                    </a:cubicBezTo>
                    <a:cubicBezTo>
                      <a:pt x="122" y="5536"/>
                      <a:pt x="85" y="5553"/>
                      <a:pt x="60" y="5570"/>
                    </a:cubicBezTo>
                    <a:cubicBezTo>
                      <a:pt x="12" y="5606"/>
                      <a:pt x="1" y="5665"/>
                      <a:pt x="1" y="5725"/>
                    </a:cubicBezTo>
                    <a:lnTo>
                      <a:pt x="191" y="7094"/>
                    </a:lnTo>
                    <a:cubicBezTo>
                      <a:pt x="203" y="7177"/>
                      <a:pt x="274" y="7237"/>
                      <a:pt x="358" y="7237"/>
                    </a:cubicBezTo>
                    <a:lnTo>
                      <a:pt x="382" y="7237"/>
                    </a:lnTo>
                    <a:cubicBezTo>
                      <a:pt x="477" y="7225"/>
                      <a:pt x="536" y="7130"/>
                      <a:pt x="512" y="7046"/>
                    </a:cubicBezTo>
                    <a:lnTo>
                      <a:pt x="417" y="6272"/>
                    </a:lnTo>
                    <a:lnTo>
                      <a:pt x="417" y="6272"/>
                    </a:lnTo>
                    <a:cubicBezTo>
                      <a:pt x="893" y="6820"/>
                      <a:pt x="1489" y="7284"/>
                      <a:pt x="2120" y="7606"/>
                    </a:cubicBezTo>
                    <a:cubicBezTo>
                      <a:pt x="2918" y="8011"/>
                      <a:pt x="3775" y="8225"/>
                      <a:pt x="4680" y="8225"/>
                    </a:cubicBezTo>
                    <a:cubicBezTo>
                      <a:pt x="6204" y="8225"/>
                      <a:pt x="7621" y="7630"/>
                      <a:pt x="8692" y="6558"/>
                    </a:cubicBezTo>
                    <a:cubicBezTo>
                      <a:pt x="9764" y="5487"/>
                      <a:pt x="10359" y="4058"/>
                      <a:pt x="10359" y="2558"/>
                    </a:cubicBezTo>
                    <a:cubicBezTo>
                      <a:pt x="10359" y="1677"/>
                      <a:pt x="10157" y="855"/>
                      <a:pt x="9799" y="93"/>
                    </a:cubicBezTo>
                    <a:cubicBezTo>
                      <a:pt x="9775" y="35"/>
                      <a:pt x="9721" y="0"/>
                      <a:pt x="9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81" name="Google Shape;1781;p223"/>
              <p:cNvSpPr/>
              <p:nvPr/>
            </p:nvSpPr>
            <p:spPr>
              <a:xfrm>
                <a:off x="6216367" y="1970156"/>
                <a:ext cx="329701" cy="260731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8192" extrusionOk="0">
                    <a:moveTo>
                      <a:pt x="5668" y="0"/>
                    </a:moveTo>
                    <a:cubicBezTo>
                      <a:pt x="4156" y="0"/>
                      <a:pt x="2739" y="596"/>
                      <a:pt x="1667" y="1667"/>
                    </a:cubicBezTo>
                    <a:cubicBezTo>
                      <a:pt x="596" y="2739"/>
                      <a:pt x="0" y="4168"/>
                      <a:pt x="0" y="5680"/>
                    </a:cubicBezTo>
                    <a:cubicBezTo>
                      <a:pt x="0" y="6525"/>
                      <a:pt x="179" y="7346"/>
                      <a:pt x="548" y="8097"/>
                    </a:cubicBezTo>
                    <a:cubicBezTo>
                      <a:pt x="584" y="8156"/>
                      <a:pt x="643" y="8192"/>
                      <a:pt x="703" y="8192"/>
                    </a:cubicBezTo>
                    <a:cubicBezTo>
                      <a:pt x="727" y="8192"/>
                      <a:pt x="750" y="8192"/>
                      <a:pt x="774" y="8180"/>
                    </a:cubicBezTo>
                    <a:cubicBezTo>
                      <a:pt x="858" y="8132"/>
                      <a:pt x="893" y="8037"/>
                      <a:pt x="846" y="7954"/>
                    </a:cubicBezTo>
                    <a:cubicBezTo>
                      <a:pt x="512" y="7239"/>
                      <a:pt x="334" y="6465"/>
                      <a:pt x="334" y="5656"/>
                    </a:cubicBezTo>
                    <a:cubicBezTo>
                      <a:pt x="334" y="4227"/>
                      <a:pt x="881" y="2894"/>
                      <a:pt x="1893" y="1882"/>
                    </a:cubicBezTo>
                    <a:cubicBezTo>
                      <a:pt x="2905" y="869"/>
                      <a:pt x="4239" y="322"/>
                      <a:pt x="5668" y="322"/>
                    </a:cubicBezTo>
                    <a:cubicBezTo>
                      <a:pt x="7239" y="322"/>
                      <a:pt x="8704" y="989"/>
                      <a:pt x="9716" y="2179"/>
                    </a:cubicBezTo>
                    <a:lnTo>
                      <a:pt x="9061" y="1953"/>
                    </a:lnTo>
                    <a:cubicBezTo>
                      <a:pt x="9044" y="1948"/>
                      <a:pt x="9027" y="1946"/>
                      <a:pt x="9010" y="1946"/>
                    </a:cubicBezTo>
                    <a:cubicBezTo>
                      <a:pt x="8942" y="1946"/>
                      <a:pt x="8878" y="1984"/>
                      <a:pt x="8859" y="2060"/>
                    </a:cubicBezTo>
                    <a:cubicBezTo>
                      <a:pt x="8823" y="2143"/>
                      <a:pt x="8870" y="2239"/>
                      <a:pt x="8966" y="2263"/>
                    </a:cubicBezTo>
                    <a:lnTo>
                      <a:pt x="10133" y="2655"/>
                    </a:lnTo>
                    <a:cubicBezTo>
                      <a:pt x="10156" y="2655"/>
                      <a:pt x="10168" y="2667"/>
                      <a:pt x="10192" y="2667"/>
                    </a:cubicBezTo>
                    <a:cubicBezTo>
                      <a:pt x="10240" y="2667"/>
                      <a:pt x="10275" y="2655"/>
                      <a:pt x="10299" y="2620"/>
                    </a:cubicBezTo>
                    <a:cubicBezTo>
                      <a:pt x="10347" y="2596"/>
                      <a:pt x="10359" y="2536"/>
                      <a:pt x="10359" y="2477"/>
                    </a:cubicBezTo>
                    <a:lnTo>
                      <a:pt x="10168" y="1108"/>
                    </a:lnTo>
                    <a:cubicBezTo>
                      <a:pt x="10158" y="1027"/>
                      <a:pt x="10088" y="971"/>
                      <a:pt x="10016" y="971"/>
                    </a:cubicBezTo>
                    <a:cubicBezTo>
                      <a:pt x="10003" y="971"/>
                      <a:pt x="9990" y="973"/>
                      <a:pt x="9978" y="977"/>
                    </a:cubicBezTo>
                    <a:cubicBezTo>
                      <a:pt x="9882" y="989"/>
                      <a:pt x="9823" y="1072"/>
                      <a:pt x="9835" y="1167"/>
                    </a:cubicBezTo>
                    <a:lnTo>
                      <a:pt x="9942" y="1941"/>
                    </a:lnTo>
                    <a:cubicBezTo>
                      <a:pt x="8870" y="703"/>
                      <a:pt x="7323" y="0"/>
                      <a:pt x="56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82" name="Google Shape;1782;p223"/>
              <p:cNvSpPr/>
              <p:nvPr/>
            </p:nvSpPr>
            <p:spPr>
              <a:xfrm>
                <a:off x="6351252" y="2064875"/>
                <a:ext cx="17855" cy="2807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882" extrusionOk="0">
                    <a:moveTo>
                      <a:pt x="358" y="1"/>
                    </a:moveTo>
                    <a:cubicBezTo>
                      <a:pt x="275" y="1"/>
                      <a:pt x="203" y="84"/>
                      <a:pt x="203" y="168"/>
                    </a:cubicBezTo>
                    <a:lnTo>
                      <a:pt x="203" y="477"/>
                    </a:lnTo>
                    <a:lnTo>
                      <a:pt x="84" y="596"/>
                    </a:lnTo>
                    <a:cubicBezTo>
                      <a:pt x="25" y="656"/>
                      <a:pt x="1" y="763"/>
                      <a:pt x="84" y="834"/>
                    </a:cubicBezTo>
                    <a:cubicBezTo>
                      <a:pt x="108" y="870"/>
                      <a:pt x="156" y="882"/>
                      <a:pt x="203" y="882"/>
                    </a:cubicBezTo>
                    <a:cubicBezTo>
                      <a:pt x="239" y="882"/>
                      <a:pt x="287" y="870"/>
                      <a:pt x="322" y="834"/>
                    </a:cubicBezTo>
                    <a:lnTo>
                      <a:pt x="501" y="680"/>
                    </a:lnTo>
                    <a:cubicBezTo>
                      <a:pt x="525" y="644"/>
                      <a:pt x="561" y="596"/>
                      <a:pt x="537" y="560"/>
                    </a:cubicBezTo>
                    <a:lnTo>
                      <a:pt x="525" y="168"/>
                    </a:lnTo>
                    <a:cubicBezTo>
                      <a:pt x="525" y="84"/>
                      <a:pt x="453" y="1"/>
                      <a:pt x="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83" name="Google Shape;1783;p223"/>
              <p:cNvSpPr/>
              <p:nvPr/>
            </p:nvSpPr>
            <p:spPr>
              <a:xfrm>
                <a:off x="6260321" y="2016688"/>
                <a:ext cx="272857" cy="269929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8481" extrusionOk="0">
                    <a:moveTo>
                      <a:pt x="2822" y="3182"/>
                    </a:moveTo>
                    <a:lnTo>
                      <a:pt x="3037" y="3217"/>
                    </a:lnTo>
                    <a:lnTo>
                      <a:pt x="3144" y="3217"/>
                    </a:lnTo>
                    <a:lnTo>
                      <a:pt x="2965" y="3598"/>
                    </a:lnTo>
                    <a:lnTo>
                      <a:pt x="2679" y="3527"/>
                    </a:lnTo>
                    <a:lnTo>
                      <a:pt x="2822" y="3182"/>
                    </a:lnTo>
                    <a:close/>
                    <a:moveTo>
                      <a:pt x="3918" y="3110"/>
                    </a:moveTo>
                    <a:lnTo>
                      <a:pt x="4251" y="3515"/>
                    </a:lnTo>
                    <a:lnTo>
                      <a:pt x="4203" y="3634"/>
                    </a:lnTo>
                    <a:cubicBezTo>
                      <a:pt x="4168" y="3718"/>
                      <a:pt x="4215" y="3813"/>
                      <a:pt x="4310" y="3837"/>
                    </a:cubicBezTo>
                    <a:cubicBezTo>
                      <a:pt x="4322" y="3837"/>
                      <a:pt x="4334" y="3860"/>
                      <a:pt x="4370" y="3860"/>
                    </a:cubicBezTo>
                    <a:cubicBezTo>
                      <a:pt x="4441" y="3860"/>
                      <a:pt x="4501" y="3813"/>
                      <a:pt x="4525" y="3741"/>
                    </a:cubicBezTo>
                    <a:lnTo>
                      <a:pt x="4572" y="3622"/>
                    </a:lnTo>
                    <a:cubicBezTo>
                      <a:pt x="4608" y="3515"/>
                      <a:pt x="4584" y="3408"/>
                      <a:pt x="4513" y="3325"/>
                    </a:cubicBezTo>
                    <a:lnTo>
                      <a:pt x="4430" y="3217"/>
                    </a:lnTo>
                    <a:lnTo>
                      <a:pt x="4727" y="3444"/>
                    </a:lnTo>
                    <a:cubicBezTo>
                      <a:pt x="4749" y="3458"/>
                      <a:pt x="4780" y="3469"/>
                      <a:pt x="4815" y="3469"/>
                    </a:cubicBezTo>
                    <a:cubicBezTo>
                      <a:pt x="4836" y="3469"/>
                      <a:pt x="4859" y="3465"/>
                      <a:pt x="4882" y="3456"/>
                    </a:cubicBezTo>
                    <a:lnTo>
                      <a:pt x="5096" y="3360"/>
                    </a:lnTo>
                    <a:lnTo>
                      <a:pt x="5227" y="3515"/>
                    </a:lnTo>
                    <a:cubicBezTo>
                      <a:pt x="5263" y="3563"/>
                      <a:pt x="5323" y="3575"/>
                      <a:pt x="5358" y="3575"/>
                    </a:cubicBezTo>
                    <a:lnTo>
                      <a:pt x="5775" y="3539"/>
                    </a:lnTo>
                    <a:lnTo>
                      <a:pt x="5799" y="3622"/>
                    </a:lnTo>
                    <a:cubicBezTo>
                      <a:pt x="5811" y="3658"/>
                      <a:pt x="5775" y="3694"/>
                      <a:pt x="5775" y="3706"/>
                    </a:cubicBezTo>
                    <a:cubicBezTo>
                      <a:pt x="5763" y="3718"/>
                      <a:pt x="5739" y="3753"/>
                      <a:pt x="5692" y="3753"/>
                    </a:cubicBezTo>
                    <a:lnTo>
                      <a:pt x="4977" y="3813"/>
                    </a:lnTo>
                    <a:cubicBezTo>
                      <a:pt x="4882" y="3813"/>
                      <a:pt x="4811" y="3872"/>
                      <a:pt x="4751" y="3944"/>
                    </a:cubicBezTo>
                    <a:cubicBezTo>
                      <a:pt x="4727" y="4003"/>
                      <a:pt x="4691" y="4063"/>
                      <a:pt x="4703" y="4122"/>
                    </a:cubicBezTo>
                    <a:lnTo>
                      <a:pt x="4227" y="3956"/>
                    </a:lnTo>
                    <a:cubicBezTo>
                      <a:pt x="4215" y="3956"/>
                      <a:pt x="4215" y="3944"/>
                      <a:pt x="4203" y="3932"/>
                    </a:cubicBezTo>
                    <a:cubicBezTo>
                      <a:pt x="4168" y="3753"/>
                      <a:pt x="4025" y="3610"/>
                      <a:pt x="3846" y="3610"/>
                    </a:cubicBezTo>
                    <a:lnTo>
                      <a:pt x="3834" y="3610"/>
                    </a:lnTo>
                    <a:lnTo>
                      <a:pt x="3322" y="3634"/>
                    </a:lnTo>
                    <a:lnTo>
                      <a:pt x="3477" y="3289"/>
                    </a:lnTo>
                    <a:cubicBezTo>
                      <a:pt x="3489" y="3265"/>
                      <a:pt x="3513" y="3229"/>
                      <a:pt x="3548" y="3229"/>
                    </a:cubicBezTo>
                    <a:lnTo>
                      <a:pt x="3918" y="3110"/>
                    </a:lnTo>
                    <a:close/>
                    <a:moveTo>
                      <a:pt x="7775" y="3646"/>
                    </a:moveTo>
                    <a:cubicBezTo>
                      <a:pt x="7787" y="3646"/>
                      <a:pt x="7835" y="3646"/>
                      <a:pt x="7859" y="3682"/>
                    </a:cubicBezTo>
                    <a:lnTo>
                      <a:pt x="8204" y="4003"/>
                    </a:lnTo>
                    <a:lnTo>
                      <a:pt x="8204" y="4349"/>
                    </a:lnTo>
                    <a:cubicBezTo>
                      <a:pt x="8156" y="5325"/>
                      <a:pt x="7763" y="6254"/>
                      <a:pt x="7061" y="6956"/>
                    </a:cubicBezTo>
                    <a:cubicBezTo>
                      <a:pt x="6954" y="7051"/>
                      <a:pt x="6835" y="7158"/>
                      <a:pt x="6716" y="7254"/>
                    </a:cubicBezTo>
                    <a:cubicBezTo>
                      <a:pt x="6775" y="7158"/>
                      <a:pt x="6835" y="7075"/>
                      <a:pt x="6870" y="6968"/>
                    </a:cubicBezTo>
                    <a:lnTo>
                      <a:pt x="7620" y="5194"/>
                    </a:lnTo>
                    <a:cubicBezTo>
                      <a:pt x="7656" y="5134"/>
                      <a:pt x="7644" y="5075"/>
                      <a:pt x="7609" y="5027"/>
                    </a:cubicBezTo>
                    <a:cubicBezTo>
                      <a:pt x="7585" y="4992"/>
                      <a:pt x="7525" y="4956"/>
                      <a:pt x="7466" y="4956"/>
                    </a:cubicBezTo>
                    <a:lnTo>
                      <a:pt x="7382" y="4956"/>
                    </a:lnTo>
                    <a:lnTo>
                      <a:pt x="7799" y="4134"/>
                    </a:lnTo>
                    <a:cubicBezTo>
                      <a:pt x="7882" y="4003"/>
                      <a:pt x="7835" y="3837"/>
                      <a:pt x="7704" y="3753"/>
                    </a:cubicBezTo>
                    <a:lnTo>
                      <a:pt x="7668" y="3718"/>
                    </a:lnTo>
                    <a:lnTo>
                      <a:pt x="7680" y="3706"/>
                    </a:lnTo>
                    <a:cubicBezTo>
                      <a:pt x="7716" y="3658"/>
                      <a:pt x="7739" y="3658"/>
                      <a:pt x="7775" y="3646"/>
                    </a:cubicBezTo>
                    <a:close/>
                    <a:moveTo>
                      <a:pt x="4257" y="0"/>
                    </a:moveTo>
                    <a:cubicBezTo>
                      <a:pt x="4208" y="0"/>
                      <a:pt x="4158" y="1"/>
                      <a:pt x="4108" y="3"/>
                    </a:cubicBezTo>
                    <a:cubicBezTo>
                      <a:pt x="3037" y="50"/>
                      <a:pt x="2048" y="491"/>
                      <a:pt x="1286" y="1241"/>
                    </a:cubicBezTo>
                    <a:cubicBezTo>
                      <a:pt x="524" y="1991"/>
                      <a:pt x="96" y="2991"/>
                      <a:pt x="48" y="4063"/>
                    </a:cubicBezTo>
                    <a:cubicBezTo>
                      <a:pt x="0" y="5122"/>
                      <a:pt x="358" y="6158"/>
                      <a:pt x="1048" y="6968"/>
                    </a:cubicBezTo>
                    <a:cubicBezTo>
                      <a:pt x="1072" y="7016"/>
                      <a:pt x="1120" y="7027"/>
                      <a:pt x="1179" y="7027"/>
                    </a:cubicBezTo>
                    <a:cubicBezTo>
                      <a:pt x="1227" y="7027"/>
                      <a:pt x="1251" y="7016"/>
                      <a:pt x="1286" y="6980"/>
                    </a:cubicBezTo>
                    <a:cubicBezTo>
                      <a:pt x="1358" y="6920"/>
                      <a:pt x="1358" y="6813"/>
                      <a:pt x="1298" y="6742"/>
                    </a:cubicBezTo>
                    <a:cubicBezTo>
                      <a:pt x="679" y="6004"/>
                      <a:pt x="346" y="5051"/>
                      <a:pt x="393" y="4063"/>
                    </a:cubicBezTo>
                    <a:cubicBezTo>
                      <a:pt x="441" y="3087"/>
                      <a:pt x="834" y="2158"/>
                      <a:pt x="1536" y="1455"/>
                    </a:cubicBezTo>
                    <a:cubicBezTo>
                      <a:pt x="2239" y="765"/>
                      <a:pt x="3156" y="360"/>
                      <a:pt x="4144" y="312"/>
                    </a:cubicBezTo>
                    <a:cubicBezTo>
                      <a:pt x="4200" y="309"/>
                      <a:pt x="4256" y="308"/>
                      <a:pt x="4312" y="308"/>
                    </a:cubicBezTo>
                    <a:cubicBezTo>
                      <a:pt x="4478" y="308"/>
                      <a:pt x="4641" y="321"/>
                      <a:pt x="4811" y="348"/>
                    </a:cubicBezTo>
                    <a:lnTo>
                      <a:pt x="5037" y="622"/>
                    </a:lnTo>
                    <a:lnTo>
                      <a:pt x="4942" y="848"/>
                    </a:lnTo>
                    <a:lnTo>
                      <a:pt x="4811" y="610"/>
                    </a:lnTo>
                    <a:cubicBezTo>
                      <a:pt x="4787" y="550"/>
                      <a:pt x="4727" y="527"/>
                      <a:pt x="4668" y="527"/>
                    </a:cubicBezTo>
                    <a:lnTo>
                      <a:pt x="4132" y="527"/>
                    </a:lnTo>
                    <a:cubicBezTo>
                      <a:pt x="4072" y="527"/>
                      <a:pt x="4013" y="550"/>
                      <a:pt x="3977" y="610"/>
                    </a:cubicBezTo>
                    <a:lnTo>
                      <a:pt x="3608" y="1324"/>
                    </a:lnTo>
                    <a:cubicBezTo>
                      <a:pt x="3560" y="1432"/>
                      <a:pt x="3560" y="1539"/>
                      <a:pt x="3608" y="1634"/>
                    </a:cubicBezTo>
                    <a:cubicBezTo>
                      <a:pt x="3668" y="1729"/>
                      <a:pt x="3751" y="1801"/>
                      <a:pt x="3858" y="1801"/>
                    </a:cubicBezTo>
                    <a:lnTo>
                      <a:pt x="4156" y="1836"/>
                    </a:lnTo>
                    <a:cubicBezTo>
                      <a:pt x="4215" y="1836"/>
                      <a:pt x="4275" y="1813"/>
                      <a:pt x="4310" y="1753"/>
                    </a:cubicBezTo>
                    <a:lnTo>
                      <a:pt x="4430" y="1598"/>
                    </a:lnTo>
                    <a:lnTo>
                      <a:pt x="4489" y="1670"/>
                    </a:lnTo>
                    <a:lnTo>
                      <a:pt x="4441" y="1955"/>
                    </a:lnTo>
                    <a:lnTo>
                      <a:pt x="3929" y="2027"/>
                    </a:lnTo>
                    <a:cubicBezTo>
                      <a:pt x="3906" y="2027"/>
                      <a:pt x="3894" y="2039"/>
                      <a:pt x="3858" y="2051"/>
                    </a:cubicBezTo>
                    <a:lnTo>
                      <a:pt x="3203" y="2527"/>
                    </a:lnTo>
                    <a:cubicBezTo>
                      <a:pt x="3179" y="2563"/>
                      <a:pt x="3144" y="2586"/>
                      <a:pt x="3144" y="2622"/>
                    </a:cubicBezTo>
                    <a:lnTo>
                      <a:pt x="3072" y="2920"/>
                    </a:lnTo>
                    <a:lnTo>
                      <a:pt x="2846" y="2884"/>
                    </a:lnTo>
                    <a:cubicBezTo>
                      <a:pt x="2836" y="2883"/>
                      <a:pt x="2826" y="2883"/>
                      <a:pt x="2816" y="2883"/>
                    </a:cubicBezTo>
                    <a:cubicBezTo>
                      <a:pt x="2686" y="2883"/>
                      <a:pt x="2580" y="2954"/>
                      <a:pt x="2525" y="3087"/>
                    </a:cubicBezTo>
                    <a:lnTo>
                      <a:pt x="2382" y="3456"/>
                    </a:lnTo>
                    <a:cubicBezTo>
                      <a:pt x="2358" y="3527"/>
                      <a:pt x="2358" y="3622"/>
                      <a:pt x="2405" y="3694"/>
                    </a:cubicBezTo>
                    <a:cubicBezTo>
                      <a:pt x="2441" y="3765"/>
                      <a:pt x="2501" y="3825"/>
                      <a:pt x="2596" y="3860"/>
                    </a:cubicBezTo>
                    <a:cubicBezTo>
                      <a:pt x="2441" y="3932"/>
                      <a:pt x="2322" y="4075"/>
                      <a:pt x="2322" y="4241"/>
                    </a:cubicBezTo>
                    <a:lnTo>
                      <a:pt x="2322" y="4313"/>
                    </a:lnTo>
                    <a:lnTo>
                      <a:pt x="1870" y="4849"/>
                    </a:lnTo>
                    <a:cubicBezTo>
                      <a:pt x="1786" y="4932"/>
                      <a:pt x="1763" y="5051"/>
                      <a:pt x="1763" y="5146"/>
                    </a:cubicBezTo>
                    <a:lnTo>
                      <a:pt x="1763" y="5777"/>
                    </a:lnTo>
                    <a:cubicBezTo>
                      <a:pt x="1763" y="5944"/>
                      <a:pt x="1822" y="6087"/>
                      <a:pt x="1941" y="6194"/>
                    </a:cubicBezTo>
                    <a:lnTo>
                      <a:pt x="2382" y="6623"/>
                    </a:lnTo>
                    <a:cubicBezTo>
                      <a:pt x="2489" y="6718"/>
                      <a:pt x="2608" y="6777"/>
                      <a:pt x="2739" y="6789"/>
                    </a:cubicBezTo>
                    <a:lnTo>
                      <a:pt x="4049" y="6908"/>
                    </a:lnTo>
                    <a:lnTo>
                      <a:pt x="4049" y="6956"/>
                    </a:lnTo>
                    <a:cubicBezTo>
                      <a:pt x="4037" y="7111"/>
                      <a:pt x="4096" y="7266"/>
                      <a:pt x="4227" y="7373"/>
                    </a:cubicBezTo>
                    <a:lnTo>
                      <a:pt x="4465" y="7551"/>
                    </a:lnTo>
                    <a:lnTo>
                      <a:pt x="4453" y="7587"/>
                    </a:lnTo>
                    <a:cubicBezTo>
                      <a:pt x="4394" y="7766"/>
                      <a:pt x="4453" y="7944"/>
                      <a:pt x="4584" y="8063"/>
                    </a:cubicBezTo>
                    <a:lnTo>
                      <a:pt x="4668" y="8123"/>
                    </a:lnTo>
                    <a:cubicBezTo>
                      <a:pt x="4608" y="8123"/>
                      <a:pt x="4561" y="8147"/>
                      <a:pt x="4501" y="8147"/>
                    </a:cubicBezTo>
                    <a:cubicBezTo>
                      <a:pt x="4451" y="8148"/>
                      <a:pt x="4402" y="8149"/>
                      <a:pt x="4353" y="8149"/>
                    </a:cubicBezTo>
                    <a:cubicBezTo>
                      <a:pt x="3418" y="8149"/>
                      <a:pt x="2523" y="7829"/>
                      <a:pt x="1822" y="7230"/>
                    </a:cubicBezTo>
                    <a:cubicBezTo>
                      <a:pt x="1793" y="7206"/>
                      <a:pt x="1759" y="7195"/>
                      <a:pt x="1724" y="7195"/>
                    </a:cubicBezTo>
                    <a:cubicBezTo>
                      <a:pt x="1672" y="7195"/>
                      <a:pt x="1619" y="7218"/>
                      <a:pt x="1584" y="7254"/>
                    </a:cubicBezTo>
                    <a:cubicBezTo>
                      <a:pt x="1524" y="7325"/>
                      <a:pt x="1536" y="7432"/>
                      <a:pt x="1596" y="7492"/>
                    </a:cubicBezTo>
                    <a:cubicBezTo>
                      <a:pt x="2358" y="8123"/>
                      <a:pt x="3322" y="8480"/>
                      <a:pt x="4322" y="8480"/>
                    </a:cubicBezTo>
                    <a:lnTo>
                      <a:pt x="4501" y="8480"/>
                    </a:lnTo>
                    <a:cubicBezTo>
                      <a:pt x="5573" y="8444"/>
                      <a:pt x="6573" y="7992"/>
                      <a:pt x="7323" y="7254"/>
                    </a:cubicBezTo>
                    <a:cubicBezTo>
                      <a:pt x="8085" y="6492"/>
                      <a:pt x="8513" y="5492"/>
                      <a:pt x="8561" y="4420"/>
                    </a:cubicBezTo>
                    <a:cubicBezTo>
                      <a:pt x="8573" y="3289"/>
                      <a:pt x="8216" y="2265"/>
                      <a:pt x="7537" y="1455"/>
                    </a:cubicBezTo>
                    <a:cubicBezTo>
                      <a:pt x="7506" y="1418"/>
                      <a:pt x="7462" y="1400"/>
                      <a:pt x="7417" y="1400"/>
                    </a:cubicBezTo>
                    <a:cubicBezTo>
                      <a:pt x="7375" y="1400"/>
                      <a:pt x="7333" y="1415"/>
                      <a:pt x="7299" y="1443"/>
                    </a:cubicBezTo>
                    <a:cubicBezTo>
                      <a:pt x="7228" y="1503"/>
                      <a:pt x="7228" y="1610"/>
                      <a:pt x="7287" y="1682"/>
                    </a:cubicBezTo>
                    <a:cubicBezTo>
                      <a:pt x="7728" y="2217"/>
                      <a:pt x="8025" y="2860"/>
                      <a:pt x="8144" y="3539"/>
                    </a:cubicBezTo>
                    <a:lnTo>
                      <a:pt x="8097" y="3503"/>
                    </a:lnTo>
                    <a:cubicBezTo>
                      <a:pt x="8018" y="3424"/>
                      <a:pt x="7923" y="3378"/>
                      <a:pt x="7804" y="3378"/>
                    </a:cubicBezTo>
                    <a:cubicBezTo>
                      <a:pt x="7780" y="3378"/>
                      <a:pt x="7754" y="3380"/>
                      <a:pt x="7728" y="3384"/>
                    </a:cubicBezTo>
                    <a:cubicBezTo>
                      <a:pt x="7597" y="3396"/>
                      <a:pt x="7478" y="3468"/>
                      <a:pt x="7406" y="3587"/>
                    </a:cubicBezTo>
                    <a:lnTo>
                      <a:pt x="7370" y="3634"/>
                    </a:lnTo>
                    <a:cubicBezTo>
                      <a:pt x="7299" y="3634"/>
                      <a:pt x="7228" y="3658"/>
                      <a:pt x="7168" y="3718"/>
                    </a:cubicBezTo>
                    <a:lnTo>
                      <a:pt x="6942" y="3468"/>
                    </a:lnTo>
                    <a:cubicBezTo>
                      <a:pt x="6911" y="3430"/>
                      <a:pt x="6866" y="3412"/>
                      <a:pt x="6821" y="3412"/>
                    </a:cubicBezTo>
                    <a:cubicBezTo>
                      <a:pt x="6780" y="3412"/>
                      <a:pt x="6738" y="3427"/>
                      <a:pt x="6704" y="3456"/>
                    </a:cubicBezTo>
                    <a:cubicBezTo>
                      <a:pt x="6632" y="3515"/>
                      <a:pt x="6632" y="3622"/>
                      <a:pt x="6692" y="3694"/>
                    </a:cubicBezTo>
                    <a:lnTo>
                      <a:pt x="7013" y="4099"/>
                    </a:lnTo>
                    <a:cubicBezTo>
                      <a:pt x="7049" y="4122"/>
                      <a:pt x="7085" y="4146"/>
                      <a:pt x="7132" y="4146"/>
                    </a:cubicBezTo>
                    <a:cubicBezTo>
                      <a:pt x="7180" y="4146"/>
                      <a:pt x="7228" y="4134"/>
                      <a:pt x="7251" y="4110"/>
                    </a:cubicBezTo>
                    <a:lnTo>
                      <a:pt x="7358" y="4003"/>
                    </a:lnTo>
                    <a:lnTo>
                      <a:pt x="7489" y="4099"/>
                    </a:lnTo>
                    <a:lnTo>
                      <a:pt x="7001" y="5075"/>
                    </a:lnTo>
                    <a:lnTo>
                      <a:pt x="6966" y="5075"/>
                    </a:lnTo>
                    <a:cubicBezTo>
                      <a:pt x="6930" y="5075"/>
                      <a:pt x="6894" y="5063"/>
                      <a:pt x="6870" y="5027"/>
                    </a:cubicBezTo>
                    <a:lnTo>
                      <a:pt x="6215" y="4230"/>
                    </a:lnTo>
                    <a:cubicBezTo>
                      <a:pt x="6181" y="4188"/>
                      <a:pt x="6129" y="4170"/>
                      <a:pt x="6079" y="4170"/>
                    </a:cubicBezTo>
                    <a:cubicBezTo>
                      <a:pt x="6043" y="4170"/>
                      <a:pt x="6007" y="4179"/>
                      <a:pt x="5977" y="4194"/>
                    </a:cubicBezTo>
                    <a:cubicBezTo>
                      <a:pt x="5894" y="4253"/>
                      <a:pt x="5894" y="4360"/>
                      <a:pt x="5942" y="4432"/>
                    </a:cubicBezTo>
                    <a:lnTo>
                      <a:pt x="6596" y="5242"/>
                    </a:lnTo>
                    <a:cubicBezTo>
                      <a:pt x="6684" y="5351"/>
                      <a:pt x="6811" y="5410"/>
                      <a:pt x="6932" y="5410"/>
                    </a:cubicBezTo>
                    <a:cubicBezTo>
                      <a:pt x="6944" y="5410"/>
                      <a:pt x="6955" y="5409"/>
                      <a:pt x="6966" y="5408"/>
                    </a:cubicBezTo>
                    <a:lnTo>
                      <a:pt x="7180" y="5384"/>
                    </a:lnTo>
                    <a:lnTo>
                      <a:pt x="6525" y="6908"/>
                    </a:lnTo>
                    <a:cubicBezTo>
                      <a:pt x="6477" y="7016"/>
                      <a:pt x="6418" y="7111"/>
                      <a:pt x="6335" y="7206"/>
                    </a:cubicBezTo>
                    <a:lnTo>
                      <a:pt x="5811" y="7825"/>
                    </a:lnTo>
                    <a:cubicBezTo>
                      <a:pt x="5537" y="7944"/>
                      <a:pt x="5275" y="8028"/>
                      <a:pt x="4989" y="8087"/>
                    </a:cubicBezTo>
                    <a:lnTo>
                      <a:pt x="4703" y="7825"/>
                    </a:lnTo>
                    <a:cubicBezTo>
                      <a:pt x="4680" y="7801"/>
                      <a:pt x="4668" y="7754"/>
                      <a:pt x="4680" y="7706"/>
                    </a:cubicBezTo>
                    <a:lnTo>
                      <a:pt x="4727" y="7551"/>
                    </a:lnTo>
                    <a:cubicBezTo>
                      <a:pt x="4739" y="7468"/>
                      <a:pt x="4727" y="7408"/>
                      <a:pt x="4668" y="7373"/>
                    </a:cubicBezTo>
                    <a:lnTo>
                      <a:pt x="4334" y="7123"/>
                    </a:lnTo>
                    <a:cubicBezTo>
                      <a:pt x="4310" y="7099"/>
                      <a:pt x="4287" y="7075"/>
                      <a:pt x="4287" y="7027"/>
                    </a:cubicBezTo>
                    <a:lnTo>
                      <a:pt x="4322" y="6813"/>
                    </a:lnTo>
                    <a:cubicBezTo>
                      <a:pt x="4322" y="6777"/>
                      <a:pt x="4322" y="6730"/>
                      <a:pt x="4287" y="6694"/>
                    </a:cubicBezTo>
                    <a:cubicBezTo>
                      <a:pt x="4263" y="6670"/>
                      <a:pt x="4215" y="6635"/>
                      <a:pt x="4168" y="6635"/>
                    </a:cubicBezTo>
                    <a:lnTo>
                      <a:pt x="2679" y="6504"/>
                    </a:lnTo>
                    <a:cubicBezTo>
                      <a:pt x="2620" y="6504"/>
                      <a:pt x="2560" y="6480"/>
                      <a:pt x="2536" y="6432"/>
                    </a:cubicBezTo>
                    <a:lnTo>
                      <a:pt x="2084" y="6004"/>
                    </a:lnTo>
                    <a:cubicBezTo>
                      <a:pt x="2048" y="5956"/>
                      <a:pt x="2013" y="5884"/>
                      <a:pt x="2013" y="5825"/>
                    </a:cubicBezTo>
                    <a:lnTo>
                      <a:pt x="2013" y="5194"/>
                    </a:lnTo>
                    <a:cubicBezTo>
                      <a:pt x="2013" y="5170"/>
                      <a:pt x="2024" y="5134"/>
                      <a:pt x="2048" y="5122"/>
                    </a:cubicBezTo>
                    <a:lnTo>
                      <a:pt x="2548" y="4539"/>
                    </a:lnTo>
                    <a:cubicBezTo>
                      <a:pt x="2584" y="4515"/>
                      <a:pt x="2596" y="4480"/>
                      <a:pt x="2596" y="4432"/>
                    </a:cubicBezTo>
                    <a:lnTo>
                      <a:pt x="2596" y="4301"/>
                    </a:lnTo>
                    <a:cubicBezTo>
                      <a:pt x="2596" y="4253"/>
                      <a:pt x="2620" y="4218"/>
                      <a:pt x="2667" y="4194"/>
                    </a:cubicBezTo>
                    <a:lnTo>
                      <a:pt x="3072" y="4015"/>
                    </a:lnTo>
                    <a:lnTo>
                      <a:pt x="3810" y="4003"/>
                    </a:lnTo>
                    <a:cubicBezTo>
                      <a:pt x="3834" y="4003"/>
                      <a:pt x="3846" y="4015"/>
                      <a:pt x="3846" y="4039"/>
                    </a:cubicBezTo>
                    <a:cubicBezTo>
                      <a:pt x="3858" y="4170"/>
                      <a:pt x="3965" y="4289"/>
                      <a:pt x="4096" y="4313"/>
                    </a:cubicBezTo>
                    <a:lnTo>
                      <a:pt x="4632" y="4491"/>
                    </a:lnTo>
                    <a:cubicBezTo>
                      <a:pt x="4668" y="4503"/>
                      <a:pt x="4705" y="4510"/>
                      <a:pt x="4741" y="4510"/>
                    </a:cubicBezTo>
                    <a:cubicBezTo>
                      <a:pt x="4813" y="4510"/>
                      <a:pt x="4882" y="4484"/>
                      <a:pt x="4930" y="4420"/>
                    </a:cubicBezTo>
                    <a:cubicBezTo>
                      <a:pt x="5001" y="4360"/>
                      <a:pt x="5037" y="4253"/>
                      <a:pt x="5025" y="4170"/>
                    </a:cubicBezTo>
                    <a:lnTo>
                      <a:pt x="5692" y="4110"/>
                    </a:lnTo>
                    <a:cubicBezTo>
                      <a:pt x="5823" y="4099"/>
                      <a:pt x="5930" y="4039"/>
                      <a:pt x="6013" y="3932"/>
                    </a:cubicBezTo>
                    <a:cubicBezTo>
                      <a:pt x="6096" y="3825"/>
                      <a:pt x="6120" y="3694"/>
                      <a:pt x="6096" y="3575"/>
                    </a:cubicBezTo>
                    <a:lnTo>
                      <a:pt x="6073" y="3479"/>
                    </a:lnTo>
                    <a:cubicBezTo>
                      <a:pt x="6050" y="3344"/>
                      <a:pt x="5931" y="3240"/>
                      <a:pt x="5776" y="3240"/>
                    </a:cubicBezTo>
                    <a:cubicBezTo>
                      <a:pt x="5768" y="3240"/>
                      <a:pt x="5760" y="3241"/>
                      <a:pt x="5751" y="3241"/>
                    </a:cubicBezTo>
                    <a:lnTo>
                      <a:pt x="5406" y="3277"/>
                    </a:lnTo>
                    <a:lnTo>
                      <a:pt x="5346" y="3217"/>
                    </a:lnTo>
                    <a:lnTo>
                      <a:pt x="5811" y="2753"/>
                    </a:lnTo>
                    <a:cubicBezTo>
                      <a:pt x="5870" y="2694"/>
                      <a:pt x="5870" y="2586"/>
                      <a:pt x="5811" y="2515"/>
                    </a:cubicBezTo>
                    <a:cubicBezTo>
                      <a:pt x="5781" y="2485"/>
                      <a:pt x="5739" y="2470"/>
                      <a:pt x="5696" y="2470"/>
                    </a:cubicBezTo>
                    <a:cubicBezTo>
                      <a:pt x="5653" y="2470"/>
                      <a:pt x="5608" y="2485"/>
                      <a:pt x="5573" y="2515"/>
                    </a:cubicBezTo>
                    <a:lnTo>
                      <a:pt x="5001" y="3063"/>
                    </a:lnTo>
                    <a:lnTo>
                      <a:pt x="4811" y="3146"/>
                    </a:lnTo>
                    <a:lnTo>
                      <a:pt x="4287" y="2741"/>
                    </a:lnTo>
                    <a:cubicBezTo>
                      <a:pt x="4260" y="2714"/>
                      <a:pt x="4220" y="2701"/>
                      <a:pt x="4181" y="2701"/>
                    </a:cubicBezTo>
                    <a:cubicBezTo>
                      <a:pt x="4168" y="2701"/>
                      <a:pt x="4156" y="2703"/>
                      <a:pt x="4144" y="2706"/>
                    </a:cubicBezTo>
                    <a:lnTo>
                      <a:pt x="3418" y="2944"/>
                    </a:lnTo>
                    <a:cubicBezTo>
                      <a:pt x="3394" y="2944"/>
                      <a:pt x="3370" y="2967"/>
                      <a:pt x="3358" y="2979"/>
                    </a:cubicBezTo>
                    <a:lnTo>
                      <a:pt x="3394" y="2753"/>
                    </a:lnTo>
                    <a:lnTo>
                      <a:pt x="3977" y="2336"/>
                    </a:lnTo>
                    <a:lnTo>
                      <a:pt x="4572" y="2253"/>
                    </a:lnTo>
                    <a:cubicBezTo>
                      <a:pt x="4644" y="2229"/>
                      <a:pt x="4703" y="2170"/>
                      <a:pt x="4703" y="2110"/>
                    </a:cubicBezTo>
                    <a:lnTo>
                      <a:pt x="4787" y="1634"/>
                    </a:lnTo>
                    <a:cubicBezTo>
                      <a:pt x="4787" y="1598"/>
                      <a:pt x="4787" y="1551"/>
                      <a:pt x="4751" y="1515"/>
                    </a:cubicBezTo>
                    <a:lnTo>
                      <a:pt x="4513" y="1205"/>
                    </a:lnTo>
                    <a:cubicBezTo>
                      <a:pt x="4489" y="1158"/>
                      <a:pt x="4430" y="1146"/>
                      <a:pt x="4382" y="1146"/>
                    </a:cubicBezTo>
                    <a:cubicBezTo>
                      <a:pt x="4322" y="1146"/>
                      <a:pt x="4275" y="1182"/>
                      <a:pt x="4251" y="1217"/>
                    </a:cubicBezTo>
                    <a:lnTo>
                      <a:pt x="4072" y="1491"/>
                    </a:lnTo>
                    <a:lnTo>
                      <a:pt x="3870" y="1479"/>
                    </a:lnTo>
                    <a:lnTo>
                      <a:pt x="4203" y="860"/>
                    </a:lnTo>
                    <a:lnTo>
                      <a:pt x="4525" y="860"/>
                    </a:lnTo>
                    <a:lnTo>
                      <a:pt x="4787" y="1324"/>
                    </a:lnTo>
                    <a:cubicBezTo>
                      <a:pt x="4811" y="1384"/>
                      <a:pt x="4870" y="1420"/>
                      <a:pt x="4930" y="1420"/>
                    </a:cubicBezTo>
                    <a:cubicBezTo>
                      <a:pt x="4989" y="1420"/>
                      <a:pt x="5049" y="1372"/>
                      <a:pt x="5084" y="1312"/>
                    </a:cubicBezTo>
                    <a:lnTo>
                      <a:pt x="5323" y="765"/>
                    </a:lnTo>
                    <a:cubicBezTo>
                      <a:pt x="5358" y="658"/>
                      <a:pt x="5346" y="550"/>
                      <a:pt x="5287" y="467"/>
                    </a:cubicBezTo>
                    <a:lnTo>
                      <a:pt x="5287" y="467"/>
                    </a:lnTo>
                    <a:cubicBezTo>
                      <a:pt x="5834" y="610"/>
                      <a:pt x="6346" y="884"/>
                      <a:pt x="6787" y="1253"/>
                    </a:cubicBezTo>
                    <a:cubicBezTo>
                      <a:pt x="6825" y="1280"/>
                      <a:pt x="6864" y="1292"/>
                      <a:pt x="6903" y="1292"/>
                    </a:cubicBezTo>
                    <a:cubicBezTo>
                      <a:pt x="6949" y="1292"/>
                      <a:pt x="6992" y="1274"/>
                      <a:pt x="7025" y="1241"/>
                    </a:cubicBezTo>
                    <a:cubicBezTo>
                      <a:pt x="7085" y="1158"/>
                      <a:pt x="7073" y="1062"/>
                      <a:pt x="7013" y="1003"/>
                    </a:cubicBezTo>
                    <a:cubicBezTo>
                      <a:pt x="6253" y="345"/>
                      <a:pt x="5266" y="0"/>
                      <a:pt x="4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784" name="Google Shape;1784;p223"/>
          <p:cNvSpPr txBox="1"/>
          <p:nvPr/>
        </p:nvSpPr>
        <p:spPr>
          <a:xfrm>
            <a:off x="3074700" y="4757050"/>
            <a:ext cx="29946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Satisfaction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5" name="Google Shape;1785;p223"/>
          <p:cNvGrpSpPr/>
          <p:nvPr/>
        </p:nvGrpSpPr>
        <p:grpSpPr>
          <a:xfrm>
            <a:off x="4391429" y="4403321"/>
            <a:ext cx="361146" cy="317609"/>
            <a:chOff x="7576605" y="1983877"/>
            <a:chExt cx="276698" cy="333133"/>
          </a:xfrm>
        </p:grpSpPr>
        <p:sp>
          <p:nvSpPr>
            <p:cNvPr id="1786" name="Google Shape;1786;p223"/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7" name="Google Shape;1787;p223"/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88" name="Google Shape;1788;p223"/>
          <p:cNvSpPr/>
          <p:nvPr/>
        </p:nvSpPr>
        <p:spPr>
          <a:xfrm>
            <a:off x="356550" y="4562582"/>
            <a:ext cx="1189800" cy="391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pSp>
        <p:nvGrpSpPr>
          <p:cNvPr id="1789" name="Google Shape;1789;p223"/>
          <p:cNvGrpSpPr/>
          <p:nvPr/>
        </p:nvGrpSpPr>
        <p:grpSpPr>
          <a:xfrm>
            <a:off x="3129750" y="314125"/>
            <a:ext cx="5327750" cy="1614300"/>
            <a:chOff x="3129750" y="314125"/>
            <a:chExt cx="5327750" cy="1614300"/>
          </a:xfrm>
        </p:grpSpPr>
        <p:sp>
          <p:nvSpPr>
            <p:cNvPr id="1790" name="Google Shape;1790;p223"/>
            <p:cNvSpPr/>
            <p:nvPr/>
          </p:nvSpPr>
          <p:spPr>
            <a:xfrm>
              <a:off x="4260150" y="314125"/>
              <a:ext cx="1836600" cy="1614300"/>
            </a:xfrm>
            <a:prstGeom prst="flowChartConnector">
              <a:avLst/>
            </a:prstGeom>
            <a:gradFill>
              <a:gsLst>
                <a:gs pos="0">
                  <a:srgbClr val="0DABC8"/>
                </a:gs>
                <a:gs pos="100000">
                  <a:srgbClr val="09404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  <p:sp>
          <p:nvSpPr>
            <p:cNvPr id="1791" name="Google Shape;1791;p223"/>
            <p:cNvSpPr txBox="1"/>
            <p:nvPr/>
          </p:nvSpPr>
          <p:spPr>
            <a:xfrm>
              <a:off x="4413000" y="622650"/>
              <a:ext cx="1530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4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$7.9k</a:t>
              </a:r>
              <a:endParaRPr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23"/>
            <p:cNvSpPr txBox="1"/>
            <p:nvPr/>
          </p:nvSpPr>
          <p:spPr>
            <a:xfrm>
              <a:off x="6311300" y="898675"/>
              <a:ext cx="2146200" cy="4452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Airline Savings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93" name="Google Shape;1793;p223"/>
            <p:cNvCxnSpPr>
              <a:stCxn id="1736" idx="6"/>
              <a:endCxn id="1790" idx="2"/>
            </p:cNvCxnSpPr>
            <p:nvPr/>
          </p:nvCxnSpPr>
          <p:spPr>
            <a:xfrm rot="10800000" flipH="1">
              <a:off x="3129750" y="1121300"/>
              <a:ext cx="1130400" cy="7290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223"/>
            <p:cNvCxnSpPr>
              <a:stCxn id="1790" idx="6"/>
              <a:endCxn id="1792" idx="1"/>
            </p:cNvCxnSpPr>
            <p:nvPr/>
          </p:nvCxnSpPr>
          <p:spPr>
            <a:xfrm>
              <a:off x="6096750" y="1121275"/>
              <a:ext cx="214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5" name="Google Shape;1795;p223"/>
          <p:cNvGrpSpPr/>
          <p:nvPr/>
        </p:nvGrpSpPr>
        <p:grpSpPr>
          <a:xfrm>
            <a:off x="3129750" y="1850300"/>
            <a:ext cx="5327750" cy="1441290"/>
            <a:chOff x="3129750" y="1850300"/>
            <a:chExt cx="5327750" cy="1441290"/>
          </a:xfrm>
        </p:grpSpPr>
        <p:sp>
          <p:nvSpPr>
            <p:cNvPr id="1796" name="Google Shape;1796;p223"/>
            <p:cNvSpPr txBox="1"/>
            <p:nvPr/>
          </p:nvSpPr>
          <p:spPr>
            <a:xfrm>
              <a:off x="6311300" y="2361300"/>
              <a:ext cx="2146200" cy="6882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Inflight Insights’ Share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23"/>
            <p:cNvSpPr/>
            <p:nvPr/>
          </p:nvSpPr>
          <p:spPr>
            <a:xfrm>
              <a:off x="4558350" y="2119189"/>
              <a:ext cx="1240200" cy="1172400"/>
            </a:xfrm>
            <a:prstGeom prst="flowChartConnector">
              <a:avLst/>
            </a:prstGeom>
            <a:gradFill>
              <a:gsLst>
                <a:gs pos="0">
                  <a:srgbClr val="0DABC8"/>
                </a:gs>
                <a:gs pos="100000">
                  <a:srgbClr val="09404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  <p:sp>
          <p:nvSpPr>
            <p:cNvPr id="1798" name="Google Shape;1798;p223"/>
            <p:cNvSpPr txBox="1"/>
            <p:nvPr/>
          </p:nvSpPr>
          <p:spPr>
            <a:xfrm>
              <a:off x="4558350" y="2335939"/>
              <a:ext cx="1240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3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$2.6k</a:t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99" name="Google Shape;1799;p223"/>
            <p:cNvCxnSpPr>
              <a:stCxn id="1736" idx="6"/>
              <a:endCxn id="1797" idx="2"/>
            </p:cNvCxnSpPr>
            <p:nvPr/>
          </p:nvCxnSpPr>
          <p:spPr>
            <a:xfrm>
              <a:off x="3129750" y="1850300"/>
              <a:ext cx="1428600" cy="8550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223"/>
            <p:cNvCxnSpPr>
              <a:stCxn id="1798" idx="3"/>
              <a:endCxn id="1796" idx="1"/>
            </p:cNvCxnSpPr>
            <p:nvPr/>
          </p:nvCxnSpPr>
          <p:spPr>
            <a:xfrm>
              <a:off x="5798550" y="2705389"/>
              <a:ext cx="512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1" name="Google Shape;1801;p223"/>
          <p:cNvSpPr/>
          <p:nvPr/>
        </p:nvSpPr>
        <p:spPr>
          <a:xfrm>
            <a:off x="380550" y="3732023"/>
            <a:ext cx="1189800" cy="391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802" name="Google Shape;1802;p223"/>
          <p:cNvSpPr txBox="1"/>
          <p:nvPr/>
        </p:nvSpPr>
        <p:spPr>
          <a:xfrm>
            <a:off x="332550" y="3705325"/>
            <a:ext cx="12378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Reduced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223"/>
          <p:cNvSpPr txBox="1"/>
          <p:nvPr/>
        </p:nvSpPr>
        <p:spPr>
          <a:xfrm>
            <a:off x="332550" y="4535896"/>
            <a:ext cx="12378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4" name="Google Shape;1804;p223"/>
          <p:cNvCxnSpPr>
            <a:stCxn id="1733" idx="1"/>
            <a:endCxn id="1733" idx="3"/>
          </p:cNvCxnSpPr>
          <p:nvPr/>
        </p:nvCxnSpPr>
        <p:spPr>
          <a:xfrm>
            <a:off x="7200" y="4323775"/>
            <a:ext cx="9129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24"/>
          <p:cNvSpPr/>
          <p:nvPr/>
        </p:nvSpPr>
        <p:spPr>
          <a:xfrm>
            <a:off x="150" y="0"/>
            <a:ext cx="9144000" cy="1303200"/>
          </a:xfrm>
          <a:prstGeom prst="rect">
            <a:avLst/>
          </a:prstGeom>
          <a:gradFill>
            <a:gsLst>
              <a:gs pos="0">
                <a:srgbClr val="97DCE1"/>
              </a:gs>
              <a:gs pos="100000">
                <a:srgbClr val="40AEB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810" name="Google Shape;1810;p224"/>
          <p:cNvSpPr txBox="1">
            <a:spLocks noGrp="1"/>
          </p:cNvSpPr>
          <p:nvPr>
            <p:ph type="title"/>
          </p:nvPr>
        </p:nvSpPr>
        <p:spPr>
          <a:xfrm>
            <a:off x="720000" y="73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Model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224"/>
          <p:cNvSpPr txBox="1">
            <a:spLocks noGrp="1"/>
          </p:cNvSpPr>
          <p:nvPr>
            <p:ph type="title"/>
          </p:nvPr>
        </p:nvSpPr>
        <p:spPr>
          <a:xfrm>
            <a:off x="1481623" y="615838"/>
            <a:ext cx="61807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Scalable B2B SaaS Model</a:t>
            </a:r>
            <a:r>
              <a:rPr lang="en" sz="2000" b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" sz="2000" b="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Multiple Revenue Streams</a:t>
            </a:r>
            <a:endParaRPr sz="2000" b="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224"/>
          <p:cNvSpPr txBox="1"/>
          <p:nvPr/>
        </p:nvSpPr>
        <p:spPr>
          <a:xfrm>
            <a:off x="323764" y="3648100"/>
            <a:ext cx="2798400" cy="5079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SaaS Data Contract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24"/>
          <p:cNvSpPr/>
          <p:nvPr/>
        </p:nvSpPr>
        <p:spPr>
          <a:xfrm flipH="1">
            <a:off x="4814038" y="2661913"/>
            <a:ext cx="3230700" cy="727500"/>
          </a:xfrm>
          <a:prstGeom prst="trapezoid">
            <a:avLst>
              <a:gd name="adj" fmla="val 9221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814" name="Google Shape;1814;p224"/>
          <p:cNvSpPr/>
          <p:nvPr/>
        </p:nvSpPr>
        <p:spPr>
          <a:xfrm>
            <a:off x="5557138" y="1562025"/>
            <a:ext cx="1744500" cy="9279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815" name="Google Shape;1815;p224"/>
          <p:cNvSpPr/>
          <p:nvPr/>
        </p:nvSpPr>
        <p:spPr>
          <a:xfrm flipH="1">
            <a:off x="4038538" y="3561400"/>
            <a:ext cx="4781700" cy="727500"/>
          </a:xfrm>
          <a:prstGeom prst="trapezoid">
            <a:avLst>
              <a:gd name="adj" fmla="val 9221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816" name="Google Shape;1816;p224"/>
          <p:cNvSpPr txBox="1"/>
          <p:nvPr/>
        </p:nvSpPr>
        <p:spPr>
          <a:xfrm>
            <a:off x="857712" y="2767613"/>
            <a:ext cx="2798400" cy="5079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Installation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24"/>
          <p:cNvSpPr txBox="1"/>
          <p:nvPr/>
        </p:nvSpPr>
        <p:spPr>
          <a:xfrm>
            <a:off x="1327188" y="1762588"/>
            <a:ext cx="2798400" cy="5079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Upgrades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8" name="Google Shape;1818;p224"/>
          <p:cNvCxnSpPr>
            <a:stCxn id="1817" idx="3"/>
            <a:endCxn id="1814" idx="1"/>
          </p:cNvCxnSpPr>
          <p:nvPr/>
        </p:nvCxnSpPr>
        <p:spPr>
          <a:xfrm>
            <a:off x="4125588" y="2016538"/>
            <a:ext cx="1867800" cy="93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9" name="Google Shape;1819;p224"/>
          <p:cNvCxnSpPr>
            <a:stCxn id="1816" idx="3"/>
            <a:endCxn id="1813" idx="3"/>
          </p:cNvCxnSpPr>
          <p:nvPr/>
        </p:nvCxnSpPr>
        <p:spPr>
          <a:xfrm>
            <a:off x="3656112" y="3021563"/>
            <a:ext cx="1493400" cy="4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224"/>
          <p:cNvCxnSpPr>
            <a:stCxn id="1812" idx="3"/>
            <a:endCxn id="1815" idx="3"/>
          </p:cNvCxnSpPr>
          <p:nvPr/>
        </p:nvCxnSpPr>
        <p:spPr>
          <a:xfrm>
            <a:off x="3122164" y="3902050"/>
            <a:ext cx="1251900" cy="231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1" name="Google Shape;1821;p224"/>
          <p:cNvSpPr txBox="1"/>
          <p:nvPr/>
        </p:nvSpPr>
        <p:spPr>
          <a:xfrm>
            <a:off x="5985388" y="1796375"/>
            <a:ext cx="88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$</a:t>
            </a:r>
            <a:endParaRPr sz="30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22" name="Google Shape;1822;p224"/>
          <p:cNvSpPr txBox="1"/>
          <p:nvPr/>
        </p:nvSpPr>
        <p:spPr>
          <a:xfrm>
            <a:off x="5399638" y="2702413"/>
            <a:ext cx="205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~$300-500</a:t>
            </a:r>
            <a:endParaRPr sz="30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23" name="Google Shape;1823;p224"/>
          <p:cNvSpPr txBox="1"/>
          <p:nvPr/>
        </p:nvSpPr>
        <p:spPr>
          <a:xfrm>
            <a:off x="5643688" y="3561425"/>
            <a:ext cx="157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~$2,600</a:t>
            </a:r>
            <a:endParaRPr sz="30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824" name="Google Shape;1824;p224" title="ChatGPT_Image_Apr_14__2025__01_12_08_PM-removebg-preview.png"/>
          <p:cNvPicPr preferRelativeResize="0"/>
          <p:nvPr/>
        </p:nvPicPr>
        <p:blipFill rotWithShape="1">
          <a:blip r:embed="rId3">
            <a:alphaModFix/>
          </a:blip>
          <a:srcRect l="28697" t="17336" r="27774" b="45713"/>
          <a:stretch/>
        </p:blipFill>
        <p:spPr>
          <a:xfrm>
            <a:off x="8189225" y="1303200"/>
            <a:ext cx="954775" cy="8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224"/>
          <p:cNvSpPr txBox="1"/>
          <p:nvPr/>
        </p:nvSpPr>
        <p:spPr>
          <a:xfrm>
            <a:off x="3122187" y="3511600"/>
            <a:ext cx="136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Recurring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224"/>
          <p:cNvSpPr txBox="1"/>
          <p:nvPr/>
        </p:nvSpPr>
        <p:spPr>
          <a:xfrm>
            <a:off x="3776863" y="2643075"/>
            <a:ext cx="1251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One-Time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24"/>
          <p:cNvSpPr txBox="1"/>
          <p:nvPr/>
        </p:nvSpPr>
        <p:spPr>
          <a:xfrm>
            <a:off x="4373738" y="1622300"/>
            <a:ext cx="136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Recurring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25"/>
          <p:cNvSpPr txBox="1">
            <a:spLocks noGrp="1"/>
          </p:cNvSpPr>
          <p:nvPr>
            <p:ph type="title"/>
          </p:nvPr>
        </p:nvSpPr>
        <p:spPr>
          <a:xfrm>
            <a:off x="2816550" y="253050"/>
            <a:ext cx="351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Financial Projections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3" name="Google Shape;1833;p225" title="Screenshot 2025-04-23 at 6.28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654" y="1113775"/>
            <a:ext cx="6940892" cy="2720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4" name="Google Shape;1834;p225"/>
          <p:cNvCxnSpPr/>
          <p:nvPr/>
        </p:nvCxnSpPr>
        <p:spPr>
          <a:xfrm>
            <a:off x="1336525" y="1125275"/>
            <a:ext cx="0" cy="2698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5" name="Google Shape;1835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350" y="829050"/>
            <a:ext cx="6996200" cy="41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0" name="Google Shape;1840;p226"/>
          <p:cNvGrpSpPr/>
          <p:nvPr/>
        </p:nvGrpSpPr>
        <p:grpSpPr>
          <a:xfrm>
            <a:off x="1550400" y="1789658"/>
            <a:ext cx="6043367" cy="3230255"/>
            <a:chOff x="803164" y="2667727"/>
            <a:chExt cx="1411903" cy="707412"/>
          </a:xfrm>
        </p:grpSpPr>
        <p:cxnSp>
          <p:nvCxnSpPr>
            <p:cNvPr id="1841" name="Google Shape;1841;p226"/>
            <p:cNvCxnSpPr>
              <a:stCxn id="1842" idx="2"/>
              <a:endCxn id="1843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44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4" name="Google Shape;1844;p226"/>
            <p:cNvCxnSpPr>
              <a:stCxn id="1845" idx="0"/>
              <a:endCxn id="1842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44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6" name="Google Shape;1846;p226"/>
            <p:cNvCxnSpPr>
              <a:stCxn id="1845" idx="2"/>
              <a:endCxn id="1847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44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8" name="Google Shape;1848;p226"/>
            <p:cNvCxnSpPr>
              <a:stCxn id="1849" idx="0"/>
              <a:endCxn id="1845" idx="2"/>
            </p:cNvCxnSpPr>
            <p:nvPr/>
          </p:nvCxnSpPr>
          <p:spPr>
            <a:xfrm rot="-5400000">
              <a:off x="987064" y="3023389"/>
              <a:ext cx="129300" cy="176400"/>
            </a:xfrm>
            <a:prstGeom prst="bentConnector3">
              <a:avLst>
                <a:gd name="adj1" fmla="val 49944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0" name="Google Shape;1850;p226"/>
            <p:cNvCxnSpPr>
              <a:stCxn id="1843" idx="2"/>
              <a:endCxn id="1851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44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2" name="Google Shape;1852;p226"/>
            <p:cNvCxnSpPr>
              <a:stCxn id="1853" idx="0"/>
              <a:endCxn id="1843" idx="2"/>
            </p:cNvCxnSpPr>
            <p:nvPr/>
          </p:nvCxnSpPr>
          <p:spPr>
            <a:xfrm rot="-5400000">
              <a:off x="1725633" y="3023389"/>
              <a:ext cx="129300" cy="176400"/>
            </a:xfrm>
            <a:prstGeom prst="bentConnector3">
              <a:avLst>
                <a:gd name="adj1" fmla="val 49944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49" name="Google Shape;1849;p226"/>
            <p:cNvSpPr/>
            <p:nvPr/>
          </p:nvSpPr>
          <p:spPr>
            <a:xfrm>
              <a:off x="803164" y="3176239"/>
              <a:ext cx="320700" cy="19890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47" name="Google Shape;1847;p226"/>
            <p:cNvSpPr/>
            <p:nvPr/>
          </p:nvSpPr>
          <p:spPr>
            <a:xfrm>
              <a:off x="1155797" y="3176239"/>
              <a:ext cx="320700" cy="19890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53" name="Google Shape;1853;p226"/>
            <p:cNvSpPr/>
            <p:nvPr/>
          </p:nvSpPr>
          <p:spPr>
            <a:xfrm>
              <a:off x="1541733" y="3176239"/>
              <a:ext cx="320700" cy="19890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51" name="Google Shape;1851;p226"/>
            <p:cNvSpPr/>
            <p:nvPr/>
          </p:nvSpPr>
          <p:spPr>
            <a:xfrm>
              <a:off x="1894366" y="3176239"/>
              <a:ext cx="320700" cy="19890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43" name="Google Shape;1843;p226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45" name="Google Shape;1845;p226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42" name="Google Shape;1842;p226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854" name="Google Shape;1854;p226"/>
          <p:cNvSpPr/>
          <p:nvPr/>
        </p:nvSpPr>
        <p:spPr>
          <a:xfrm>
            <a:off x="0" y="1048500"/>
            <a:ext cx="9144000" cy="1400400"/>
          </a:xfrm>
          <a:prstGeom prst="rect">
            <a:avLst/>
          </a:prstGeom>
          <a:gradFill>
            <a:gsLst>
              <a:gs pos="0">
                <a:srgbClr val="97DCE1"/>
              </a:gs>
              <a:gs pos="100000">
                <a:srgbClr val="40AEB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855" name="Google Shape;1855;p226"/>
          <p:cNvSpPr txBox="1">
            <a:spLocks noGrp="1"/>
          </p:cNvSpPr>
          <p:nvPr>
            <p:ph type="title"/>
          </p:nvPr>
        </p:nvSpPr>
        <p:spPr>
          <a:xfrm>
            <a:off x="720000" y="339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The Ask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226"/>
          <p:cNvSpPr/>
          <p:nvPr/>
        </p:nvSpPr>
        <p:spPr>
          <a:xfrm>
            <a:off x="3585525" y="1293300"/>
            <a:ext cx="1972800" cy="420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857" name="Google Shape;1857;p226"/>
          <p:cNvSpPr txBox="1">
            <a:spLocks noGrp="1"/>
          </p:cNvSpPr>
          <p:nvPr>
            <p:ph type="title"/>
          </p:nvPr>
        </p:nvSpPr>
        <p:spPr>
          <a:xfrm>
            <a:off x="3585675" y="1172625"/>
            <a:ext cx="197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$1,000,000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8" name="Google Shape;1858;p226"/>
          <p:cNvSpPr txBox="1">
            <a:spLocks noGrp="1"/>
          </p:cNvSpPr>
          <p:nvPr>
            <p:ph type="title"/>
          </p:nvPr>
        </p:nvSpPr>
        <p:spPr>
          <a:xfrm>
            <a:off x="509925" y="1789650"/>
            <a:ext cx="78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looking for </a:t>
            </a: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 months</a:t>
            </a:r>
            <a:r>
              <a:rPr lang="en" sz="22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financing to </a:t>
            </a: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Go-To-Market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p226"/>
          <p:cNvSpPr txBox="1">
            <a:spLocks noGrp="1"/>
          </p:cNvSpPr>
          <p:nvPr>
            <p:ph type="title"/>
          </p:nvPr>
        </p:nvSpPr>
        <p:spPr>
          <a:xfrm>
            <a:off x="1587225" y="4174500"/>
            <a:ext cx="13128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Prototype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226"/>
          <p:cNvSpPr txBox="1">
            <a:spLocks noGrp="1"/>
          </p:cNvSpPr>
          <p:nvPr>
            <p:ph type="title"/>
          </p:nvPr>
        </p:nvSpPr>
        <p:spPr>
          <a:xfrm>
            <a:off x="3114450" y="4354425"/>
            <a:ext cx="12699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1400"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1" name="Google Shape;1861;p226" title="ChatGPT_Image_Apr_14__2025__01_12_08_PM-removebg-preview.png"/>
          <p:cNvPicPr preferRelativeResize="0"/>
          <p:nvPr/>
        </p:nvPicPr>
        <p:blipFill rotWithShape="1">
          <a:blip r:embed="rId3">
            <a:alphaModFix/>
          </a:blip>
          <a:srcRect l="28697" t="17336" r="27774" b="45713"/>
          <a:stretch/>
        </p:blipFill>
        <p:spPr>
          <a:xfrm>
            <a:off x="8174475" y="4354425"/>
            <a:ext cx="929575" cy="7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226"/>
          <p:cNvSpPr txBox="1">
            <a:spLocks noGrp="1"/>
          </p:cNvSpPr>
          <p:nvPr>
            <p:ph type="title"/>
          </p:nvPr>
        </p:nvSpPr>
        <p:spPr>
          <a:xfrm>
            <a:off x="6588500" y="4359000"/>
            <a:ext cx="7176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G&amp;A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226"/>
          <p:cNvSpPr txBox="1">
            <a:spLocks noGrp="1"/>
          </p:cNvSpPr>
          <p:nvPr>
            <p:ph type="title"/>
          </p:nvPr>
        </p:nvSpPr>
        <p:spPr>
          <a:xfrm>
            <a:off x="2245000" y="2966882"/>
            <a:ext cx="14952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$750K</a:t>
            </a:r>
            <a:endParaRPr sz="20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226"/>
          <p:cNvSpPr txBox="1">
            <a:spLocks noGrp="1"/>
          </p:cNvSpPr>
          <p:nvPr>
            <p:ph type="title"/>
          </p:nvPr>
        </p:nvSpPr>
        <p:spPr>
          <a:xfrm>
            <a:off x="5411175" y="2966895"/>
            <a:ext cx="14952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$250K</a:t>
            </a:r>
            <a:endParaRPr sz="20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226"/>
          <p:cNvSpPr txBox="1"/>
          <p:nvPr/>
        </p:nvSpPr>
        <p:spPr>
          <a:xfrm>
            <a:off x="4774760" y="4215000"/>
            <a:ext cx="1269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Google Shape;1870;p227"/>
          <p:cNvPicPr preferRelativeResize="0"/>
          <p:nvPr/>
        </p:nvPicPr>
        <p:blipFill rotWithShape="1">
          <a:blip r:embed="rId3">
            <a:alphaModFix/>
          </a:blip>
          <a:srcRect r="62614"/>
          <a:stretch/>
        </p:blipFill>
        <p:spPr>
          <a:xfrm>
            <a:off x="0" y="0"/>
            <a:ext cx="34186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227"/>
          <p:cNvSpPr txBox="1">
            <a:spLocks noGrp="1"/>
          </p:cNvSpPr>
          <p:nvPr>
            <p:ph type="title"/>
          </p:nvPr>
        </p:nvSpPr>
        <p:spPr>
          <a:xfrm>
            <a:off x="3507025" y="686125"/>
            <a:ext cx="437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Traction &amp; Partnerships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227"/>
          <p:cNvSpPr/>
          <p:nvPr/>
        </p:nvSpPr>
        <p:spPr>
          <a:xfrm>
            <a:off x="4075688" y="1380475"/>
            <a:ext cx="964400" cy="996550"/>
          </a:xfrm>
          <a:prstGeom prst="flowChartOffpageConnector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</a:t>
            </a:r>
            <a:endParaRPr sz="30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73" name="Google Shape;1873;p227"/>
          <p:cNvSpPr/>
          <p:nvPr/>
        </p:nvSpPr>
        <p:spPr>
          <a:xfrm>
            <a:off x="4103913" y="2449050"/>
            <a:ext cx="964400" cy="996550"/>
          </a:xfrm>
          <a:prstGeom prst="flowChartOffpageConnector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874" name="Google Shape;1874;p227"/>
          <p:cNvSpPr/>
          <p:nvPr/>
        </p:nvSpPr>
        <p:spPr>
          <a:xfrm>
            <a:off x="4103913" y="3558125"/>
            <a:ext cx="964400" cy="996550"/>
          </a:xfrm>
          <a:prstGeom prst="flowChartOffpageConnector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3</a:t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875" name="Google Shape;1875;p227"/>
          <p:cNvSpPr txBox="1"/>
          <p:nvPr/>
        </p:nvSpPr>
        <p:spPr>
          <a:xfrm>
            <a:off x="5208850" y="1710025"/>
            <a:ext cx="2557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Successful MVP Development.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227"/>
          <p:cNvSpPr txBox="1"/>
          <p:nvPr/>
        </p:nvSpPr>
        <p:spPr>
          <a:xfrm>
            <a:off x="5207350" y="1380475"/>
            <a:ext cx="2832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Honeywell Pilot Program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227"/>
          <p:cNvSpPr txBox="1"/>
          <p:nvPr/>
        </p:nvSpPr>
        <p:spPr>
          <a:xfrm>
            <a:off x="5296950" y="2778600"/>
            <a:ext cx="2557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Scale Deployment.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227"/>
          <p:cNvSpPr txBox="1"/>
          <p:nvPr/>
        </p:nvSpPr>
        <p:spPr>
          <a:xfrm>
            <a:off x="5295450" y="2449050"/>
            <a:ext cx="2832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Airline Partnerships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227"/>
          <p:cNvSpPr txBox="1"/>
          <p:nvPr/>
        </p:nvSpPr>
        <p:spPr>
          <a:xfrm>
            <a:off x="5296950" y="3887675"/>
            <a:ext cx="2557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Integration.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227"/>
          <p:cNvSpPr txBox="1"/>
          <p:nvPr/>
        </p:nvSpPr>
        <p:spPr>
          <a:xfrm>
            <a:off x="5295450" y="3558125"/>
            <a:ext cx="2832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Catering Partnership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28"/>
          <p:cNvSpPr txBox="1">
            <a:spLocks noGrp="1"/>
          </p:cNvSpPr>
          <p:nvPr>
            <p:ph type="title"/>
          </p:nvPr>
        </p:nvSpPr>
        <p:spPr>
          <a:xfrm>
            <a:off x="3910275" y="2066038"/>
            <a:ext cx="1323600" cy="77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411475" tIns="182875" rIns="411475" bIns="1828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</a:t>
            </a:r>
            <a:endParaRPr sz="3000"/>
          </a:p>
        </p:txBody>
      </p:sp>
      <p:sp>
        <p:nvSpPr>
          <p:cNvPr id="1896" name="Google Shape;1896;p228"/>
          <p:cNvSpPr/>
          <p:nvPr/>
        </p:nvSpPr>
        <p:spPr>
          <a:xfrm>
            <a:off x="4081950" y="3434863"/>
            <a:ext cx="917400" cy="77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21D468-5C5A-7521-0FF7-4558AE18C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4F9E54C-9D62-38E1-AE1E-C055C87E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0D47A7-F3A9-CABD-F039-E9F8ECF7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E693970-1A8E-A7AE-2A6C-944DCAD5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45C3AA-7B5F-B48F-424B-994165EE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6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29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rgbClr val="F5F6F5">
              <a:alpha val="42410"/>
            </a:srgbClr>
          </a:solidFill>
        </p:spPr>
        <p:txBody>
          <a:bodyPr spcFirstLastPara="1" wrap="square" lIns="411475" tIns="182875" rIns="411475" bIns="1828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Appendices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12"/>
          <p:cNvSpPr/>
          <p:nvPr/>
        </p:nvSpPr>
        <p:spPr>
          <a:xfrm>
            <a:off x="0" y="1518950"/>
            <a:ext cx="9144000" cy="362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298" name="Google Shape;1298;p212"/>
          <p:cNvSpPr txBox="1">
            <a:spLocks noGrp="1"/>
          </p:cNvSpPr>
          <p:nvPr>
            <p:ph type="title" idx="4294967295"/>
          </p:nvPr>
        </p:nvSpPr>
        <p:spPr>
          <a:xfrm>
            <a:off x="158513" y="4093000"/>
            <a:ext cx="2170200" cy="92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Carlos Chacón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Co-Founder 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Mgmt of Tech MSTech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Robotics Engineering BSE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212"/>
          <p:cNvSpPr txBox="1">
            <a:spLocks noGrp="1"/>
          </p:cNvSpPr>
          <p:nvPr>
            <p:ph type="title" idx="4294967295"/>
          </p:nvPr>
        </p:nvSpPr>
        <p:spPr>
          <a:xfrm>
            <a:off x="2377438" y="4099900"/>
            <a:ext cx="2170200" cy="92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Rahul Sharma</a:t>
            </a:r>
            <a:b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Co-Founder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&amp; Security MS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212"/>
          <p:cNvSpPr txBox="1">
            <a:spLocks noGrp="1"/>
          </p:cNvSpPr>
          <p:nvPr>
            <p:ph type="title" idx="4294967295"/>
          </p:nvPr>
        </p:nvSpPr>
        <p:spPr>
          <a:xfrm>
            <a:off x="4596363" y="4093000"/>
            <a:ext cx="2170200" cy="92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Vijeth G. Patil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Co-Founder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&amp; Program Mgmt MS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1" name="Google Shape;1301;p212" title="rshar159@asu.edu-2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5474" b="15474"/>
          <a:stretch/>
        </p:blipFill>
        <p:spPr>
          <a:xfrm>
            <a:off x="2613397" y="2199858"/>
            <a:ext cx="1698300" cy="1759500"/>
          </a:xfrm>
          <a:prstGeom prst="roundRect">
            <a:avLst>
              <a:gd name="adj" fmla="val 18123"/>
            </a:avLst>
          </a:prstGeom>
          <a:noFill/>
          <a:ln>
            <a:noFill/>
          </a:ln>
        </p:spPr>
      </p:pic>
      <p:pic>
        <p:nvPicPr>
          <p:cNvPr id="1302" name="Google Shape;1302;p2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5806" b="2467"/>
          <a:stretch/>
        </p:blipFill>
        <p:spPr>
          <a:xfrm>
            <a:off x="394463" y="2199850"/>
            <a:ext cx="1698300" cy="175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03" name="Google Shape;1303;p21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l="3891" r="3882"/>
          <a:stretch/>
        </p:blipFill>
        <p:spPr>
          <a:xfrm>
            <a:off x="4849869" y="2217847"/>
            <a:ext cx="1663200" cy="1723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04" name="Google Shape;1304;p212"/>
          <p:cNvSpPr txBox="1">
            <a:spLocks noGrp="1"/>
          </p:cNvSpPr>
          <p:nvPr>
            <p:ph type="title"/>
          </p:nvPr>
        </p:nvSpPr>
        <p:spPr>
          <a:xfrm>
            <a:off x="111725" y="1627150"/>
            <a:ext cx="22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1305" name="Google Shape;1305;p212"/>
          <p:cNvSpPr txBox="1">
            <a:spLocks noGrp="1"/>
          </p:cNvSpPr>
          <p:nvPr>
            <p:ph type="title" idx="4294967295"/>
          </p:nvPr>
        </p:nvSpPr>
        <p:spPr>
          <a:xfrm>
            <a:off x="6815288" y="4093000"/>
            <a:ext cx="2170200" cy="92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Philip Marzolf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Technology Commercialization SME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Mentor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6" name="Google Shape;1306;p212" title="Air19.jpg"/>
          <p:cNvPicPr preferRelativeResize="0"/>
          <p:nvPr/>
        </p:nvPicPr>
        <p:blipFill rotWithShape="1">
          <a:blip r:embed="rId7">
            <a:alphaModFix/>
          </a:blip>
          <a:srcRect l="1410" t="24193" r="-1410" b="48123"/>
          <a:stretch/>
        </p:blipFill>
        <p:spPr>
          <a:xfrm>
            <a:off x="0" y="0"/>
            <a:ext cx="9144003" cy="168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212" title="PM_ASU.jpg"/>
          <p:cNvPicPr preferRelativeResize="0"/>
          <p:nvPr/>
        </p:nvPicPr>
        <p:blipFill rotWithShape="1">
          <a:blip r:embed="rId8">
            <a:alphaModFix/>
          </a:blip>
          <a:srcRect l="1824" r="3648" b="20146"/>
          <a:stretch/>
        </p:blipFill>
        <p:spPr>
          <a:xfrm>
            <a:off x="7084550" y="2217850"/>
            <a:ext cx="1631700" cy="1723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FEFC"/>
            </a:gs>
            <a:gs pos="100000">
              <a:srgbClr val="D7D7A1"/>
            </a:gs>
          </a:gsLst>
          <a:lin ang="5400012" scaled="0"/>
        </a:gradFill>
        <a:effectLst/>
      </p:bgPr>
    </p:bg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230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</p:spPr>
        <p:txBody>
          <a:bodyPr spcFirstLastPara="1" wrap="square" lIns="411475" tIns="182875" rIns="411475" bIns="1828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Problem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231"/>
          <p:cNvSpPr txBox="1">
            <a:spLocks noGrp="1"/>
          </p:cNvSpPr>
          <p:nvPr>
            <p:ph type="title" idx="4294967295"/>
          </p:nvPr>
        </p:nvSpPr>
        <p:spPr>
          <a:xfrm>
            <a:off x="420625" y="320050"/>
            <a:ext cx="26811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Cabin Waste</a:t>
            </a:r>
            <a:endParaRPr>
              <a:highlight>
                <a:schemeClr val="accent1"/>
              </a:highlight>
            </a:endParaRPr>
          </a:p>
        </p:txBody>
      </p:sp>
      <p:pic>
        <p:nvPicPr>
          <p:cNvPr id="1913" name="Google Shape;1913;p23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5" y="994550"/>
            <a:ext cx="4554258" cy="28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231"/>
          <p:cNvSpPr txBox="1"/>
          <p:nvPr/>
        </p:nvSpPr>
        <p:spPr>
          <a:xfrm>
            <a:off x="4760275" y="994550"/>
            <a:ext cx="4383600" cy="30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chemeClr val="hlink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4"/>
              </a:rPr>
              <a:t>Catering waste</a:t>
            </a:r>
            <a:endParaRPr sz="1600" b="1" u="sng">
              <a:solidFill>
                <a:srgbClr val="1A1A1A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Darker Grotesque"/>
              <a:buChar char="●"/>
            </a:pPr>
            <a:r>
              <a:rPr lang="en" sz="1600" b="1">
                <a:solidFill>
                  <a:srgbClr val="1A1A1A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Inflight meals</a:t>
            </a:r>
            <a:endParaRPr sz="1600" b="1">
              <a:solidFill>
                <a:srgbClr val="1A1A1A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Darker Grotesque"/>
              <a:buChar char="●"/>
            </a:pPr>
            <a:r>
              <a:rPr lang="en" sz="1600" b="1">
                <a:solidFill>
                  <a:srgbClr val="1A1A1A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Snacks</a:t>
            </a:r>
            <a:endParaRPr sz="1600" b="1">
              <a:solidFill>
                <a:srgbClr val="1A1A1A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Darker Grotesque"/>
              <a:buChar char="●"/>
            </a:pPr>
            <a:r>
              <a:rPr lang="en" sz="1600" b="1">
                <a:solidFill>
                  <a:srgbClr val="1A1A1A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Beverages </a:t>
            </a:r>
            <a:endParaRPr sz="1600" b="1">
              <a:solidFill>
                <a:srgbClr val="1A1A1A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Darker Grotesque"/>
              <a:buChar char="●"/>
            </a:pPr>
            <a:r>
              <a:rPr lang="en" sz="1600" b="1">
                <a:solidFill>
                  <a:srgbClr val="1A1A1A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Leftover Food, Drinks and Packaging </a:t>
            </a:r>
            <a:endParaRPr sz="1600" b="1">
              <a:solidFill>
                <a:srgbClr val="1A1A1A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Darker Grotesque"/>
              <a:buChar char="○"/>
            </a:pPr>
            <a:r>
              <a:rPr lang="en" sz="1600" b="1">
                <a:solidFill>
                  <a:srgbClr val="1A1A1A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This waste can contain high volumes of liquid from unconsumed beverages and ice.</a:t>
            </a:r>
            <a:endParaRPr sz="1600" b="1">
              <a:solidFill>
                <a:srgbClr val="1A1A1A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chemeClr val="hlink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5"/>
              </a:rPr>
              <a:t>December 2024 IATA Report</a:t>
            </a:r>
            <a:endParaRPr sz="1600" b="1" u="sng">
              <a:solidFill>
                <a:srgbClr val="1A1A1A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Darker Grotesque"/>
              <a:buChar char="●"/>
            </a:pPr>
            <a:r>
              <a:rPr lang="en" sz="1600" b="1">
                <a:solidFill>
                  <a:srgbClr val="1A1A1A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34% Catering Waste - Untouched F&amp;B</a:t>
            </a:r>
            <a:endParaRPr sz="1600" b="1">
              <a:solidFill>
                <a:srgbClr val="1A1A1A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Darker Grotesque"/>
              <a:buChar char="○"/>
            </a:pPr>
            <a:r>
              <a:rPr lang="en" sz="1600" b="1">
                <a:solidFill>
                  <a:srgbClr val="1A1A1A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Costs $6B Resources</a:t>
            </a:r>
            <a:endParaRPr sz="1600" b="1">
              <a:solidFill>
                <a:srgbClr val="1A1A1A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32"/>
          <p:cNvSpPr txBox="1">
            <a:spLocks noGrp="1"/>
          </p:cNvSpPr>
          <p:nvPr>
            <p:ph type="title"/>
          </p:nvPr>
        </p:nvSpPr>
        <p:spPr>
          <a:xfrm>
            <a:off x="720000" y="305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Cabin Waste Timeline</a:t>
            </a:r>
            <a:endParaRPr/>
          </a:p>
        </p:txBody>
      </p:sp>
      <p:grpSp>
        <p:nvGrpSpPr>
          <p:cNvPr id="1920" name="Google Shape;1920;p232"/>
          <p:cNvGrpSpPr/>
          <p:nvPr/>
        </p:nvGrpSpPr>
        <p:grpSpPr>
          <a:xfrm>
            <a:off x="1605750" y="2099571"/>
            <a:ext cx="5466979" cy="1131478"/>
            <a:chOff x="-854560" y="3269294"/>
            <a:chExt cx="5201198" cy="679852"/>
          </a:xfrm>
        </p:grpSpPr>
        <p:sp>
          <p:nvSpPr>
            <p:cNvPr id="1921" name="Google Shape;1921;p232"/>
            <p:cNvSpPr/>
            <p:nvPr/>
          </p:nvSpPr>
          <p:spPr>
            <a:xfrm>
              <a:off x="2702713" y="3276071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76200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32"/>
            <p:cNvSpPr/>
            <p:nvPr/>
          </p:nvSpPr>
          <p:spPr>
            <a:xfrm>
              <a:off x="924068" y="3276068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76200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32"/>
            <p:cNvSpPr/>
            <p:nvPr/>
          </p:nvSpPr>
          <p:spPr>
            <a:xfrm>
              <a:off x="-854560" y="3269294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7620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4" name="Google Shape;1924;p232"/>
          <p:cNvSpPr txBox="1"/>
          <p:nvPr/>
        </p:nvSpPr>
        <p:spPr>
          <a:xfrm>
            <a:off x="1835713" y="2173525"/>
            <a:ext cx="1262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Pre Flight</a:t>
            </a:r>
            <a:endParaRPr sz="2500"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25" name="Google Shape;1925;p232"/>
          <p:cNvSpPr txBox="1"/>
          <p:nvPr/>
        </p:nvSpPr>
        <p:spPr>
          <a:xfrm>
            <a:off x="3811663" y="2173525"/>
            <a:ext cx="11337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During Flight</a:t>
            </a:r>
            <a:endParaRPr sz="2500"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26" name="Google Shape;1926;p232"/>
          <p:cNvSpPr txBox="1"/>
          <p:nvPr/>
        </p:nvSpPr>
        <p:spPr>
          <a:xfrm>
            <a:off x="5773213" y="2173525"/>
            <a:ext cx="9285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Post Flight</a:t>
            </a:r>
            <a:endParaRPr sz="2500"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27" name="Google Shape;1927;p232"/>
          <p:cNvSpPr txBox="1"/>
          <p:nvPr/>
        </p:nvSpPr>
        <p:spPr>
          <a:xfrm>
            <a:off x="1605750" y="1389819"/>
            <a:ext cx="153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Prevention</a:t>
            </a:r>
            <a:endParaRPr sz="2500" b="1">
              <a:solidFill>
                <a:schemeClr val="accen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28" name="Google Shape;1928;p232"/>
          <p:cNvSpPr txBox="1"/>
          <p:nvPr/>
        </p:nvSpPr>
        <p:spPr>
          <a:xfrm>
            <a:off x="3484738" y="1042019"/>
            <a:ext cx="15360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BEDB2E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Recycling</a:t>
            </a:r>
            <a:r>
              <a:rPr lang="en"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r>
              <a:rPr lang="en" sz="2500" b="1">
                <a:solidFill>
                  <a:srgbClr val="FF99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Recovery</a:t>
            </a:r>
            <a:endParaRPr sz="2500" b="1">
              <a:solidFill>
                <a:srgbClr val="FF99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29" name="Google Shape;1929;p232"/>
          <p:cNvSpPr txBox="1"/>
          <p:nvPr/>
        </p:nvSpPr>
        <p:spPr>
          <a:xfrm>
            <a:off x="5223025" y="1059219"/>
            <a:ext cx="15360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99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Recovery</a:t>
            </a:r>
            <a:endParaRPr sz="2500" b="1">
              <a:solidFill>
                <a:srgbClr val="FF99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00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Disposal</a:t>
            </a:r>
            <a:endParaRPr sz="2500" b="1">
              <a:solidFill>
                <a:srgbClr val="FF0000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30" name="Google Shape;1930;p232"/>
          <p:cNvSpPr/>
          <p:nvPr/>
        </p:nvSpPr>
        <p:spPr>
          <a:xfrm rot="-5400000">
            <a:off x="4212463" y="894325"/>
            <a:ext cx="422100" cy="539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931" name="Google Shape;1931;p232"/>
          <p:cNvSpPr txBox="1"/>
          <p:nvPr/>
        </p:nvSpPr>
        <p:spPr>
          <a:xfrm>
            <a:off x="1062013" y="3685950"/>
            <a:ext cx="203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Most Effective</a:t>
            </a:r>
            <a:endParaRPr sz="2500" b="1">
              <a:solidFill>
                <a:schemeClr val="accent6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32" name="Google Shape;1932;p232"/>
          <p:cNvSpPr txBox="1"/>
          <p:nvPr/>
        </p:nvSpPr>
        <p:spPr>
          <a:xfrm>
            <a:off x="6045888" y="3685950"/>
            <a:ext cx="203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Least Effective</a:t>
            </a:r>
            <a:endParaRPr sz="2500" b="1">
              <a:solidFill>
                <a:schemeClr val="accent6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233"/>
          <p:cNvSpPr txBox="1">
            <a:spLocks noGrp="1"/>
          </p:cNvSpPr>
          <p:nvPr>
            <p:ph type="title" idx="4294967295"/>
          </p:nvPr>
        </p:nvSpPr>
        <p:spPr>
          <a:xfrm>
            <a:off x="35500" y="40450"/>
            <a:ext cx="25656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Ecosystem Map</a:t>
            </a:r>
            <a:endParaRPr sz="28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38" name="Google Shape;1938;p233"/>
          <p:cNvSpPr/>
          <p:nvPr/>
        </p:nvSpPr>
        <p:spPr>
          <a:xfrm>
            <a:off x="1261875" y="320050"/>
            <a:ext cx="6468900" cy="4823700"/>
          </a:xfrm>
          <a:prstGeom prst="flowChartConnector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33"/>
          <p:cNvSpPr/>
          <p:nvPr/>
        </p:nvSpPr>
        <p:spPr>
          <a:xfrm>
            <a:off x="2295875" y="793475"/>
            <a:ext cx="4538700" cy="3777600"/>
          </a:xfrm>
          <a:prstGeom prst="flowChartConnector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233"/>
          <p:cNvSpPr/>
          <p:nvPr/>
        </p:nvSpPr>
        <p:spPr>
          <a:xfrm>
            <a:off x="3115075" y="1262975"/>
            <a:ext cx="2822400" cy="2590500"/>
          </a:xfrm>
          <a:prstGeom prst="flowChartConnector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233"/>
          <p:cNvSpPr/>
          <p:nvPr/>
        </p:nvSpPr>
        <p:spPr>
          <a:xfrm>
            <a:off x="3949075" y="2053350"/>
            <a:ext cx="1154400" cy="1036800"/>
          </a:xfrm>
          <a:prstGeom prst="flowChartConnector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233"/>
          <p:cNvSpPr txBox="1"/>
          <p:nvPr/>
        </p:nvSpPr>
        <p:spPr>
          <a:xfrm>
            <a:off x="3937025" y="2191263"/>
            <a:ext cx="1229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1E621"/>
                </a:solidFill>
                <a:latin typeface="Georgia"/>
                <a:ea typeface="Georgia"/>
                <a:cs typeface="Georgia"/>
                <a:sym typeface="Georgia"/>
              </a:rPr>
              <a:t>In-Flight Waste</a:t>
            </a:r>
            <a:endParaRPr sz="1600" b="1">
              <a:solidFill>
                <a:srgbClr val="31E62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3" name="Google Shape;1943;p233"/>
          <p:cNvSpPr txBox="1"/>
          <p:nvPr/>
        </p:nvSpPr>
        <p:spPr>
          <a:xfrm>
            <a:off x="3107925" y="1632500"/>
            <a:ext cx="1337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Airline Sustainability Officers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4" name="Google Shape;1944;p233"/>
          <p:cNvSpPr txBox="1"/>
          <p:nvPr/>
        </p:nvSpPr>
        <p:spPr>
          <a:xfrm>
            <a:off x="4685663" y="1535175"/>
            <a:ext cx="10482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Catering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&amp;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Cleaning 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5" name="Google Shape;1945;p233"/>
          <p:cNvSpPr txBox="1"/>
          <p:nvPr/>
        </p:nvSpPr>
        <p:spPr>
          <a:xfrm>
            <a:off x="4743825" y="2834313"/>
            <a:ext cx="12291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Passengers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6" name="Google Shape;1946;p233"/>
          <p:cNvSpPr txBox="1"/>
          <p:nvPr/>
        </p:nvSpPr>
        <p:spPr>
          <a:xfrm>
            <a:off x="3455163" y="2986313"/>
            <a:ext cx="1198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Flight Attendants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7" name="Google Shape;1947;p233"/>
          <p:cNvSpPr txBox="1"/>
          <p:nvPr/>
        </p:nvSpPr>
        <p:spPr>
          <a:xfrm>
            <a:off x="5622425" y="693000"/>
            <a:ext cx="12291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Airport Management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8" name="Google Shape;1948;p233"/>
          <p:cNvSpPr txBox="1"/>
          <p:nvPr/>
        </p:nvSpPr>
        <p:spPr>
          <a:xfrm>
            <a:off x="6291075" y="1158750"/>
            <a:ext cx="9939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Recycling Facilities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9" name="Google Shape;1949;p233"/>
          <p:cNvSpPr txBox="1"/>
          <p:nvPr/>
        </p:nvSpPr>
        <p:spPr>
          <a:xfrm>
            <a:off x="6674200" y="1576175"/>
            <a:ext cx="9939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City Landfills Waste Centers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0" name="Google Shape;1950;p233"/>
          <p:cNvSpPr txBox="1"/>
          <p:nvPr/>
        </p:nvSpPr>
        <p:spPr>
          <a:xfrm>
            <a:off x="5272251" y="3134800"/>
            <a:ext cx="17523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Unawareness &amp; Counterproductive Behaviors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1" name="Google Shape;1951;p233"/>
          <p:cNvSpPr txBox="1"/>
          <p:nvPr/>
        </p:nvSpPr>
        <p:spPr>
          <a:xfrm>
            <a:off x="2353875" y="2886725"/>
            <a:ext cx="11544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Inadequate Waste Segregation 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S.O.P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2" name="Google Shape;1952;p233"/>
          <p:cNvSpPr txBox="1"/>
          <p:nvPr/>
        </p:nvSpPr>
        <p:spPr>
          <a:xfrm>
            <a:off x="2834650" y="3599250"/>
            <a:ext cx="14568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Quick Turnaround Times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3" name="Google Shape;1953;p233"/>
          <p:cNvSpPr txBox="1"/>
          <p:nvPr/>
        </p:nvSpPr>
        <p:spPr>
          <a:xfrm>
            <a:off x="2329925" y="1442538"/>
            <a:ext cx="10482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Varying  Passenger Needs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4" name="Google Shape;1954;p233"/>
          <p:cNvSpPr txBox="1"/>
          <p:nvPr/>
        </p:nvSpPr>
        <p:spPr>
          <a:xfrm>
            <a:off x="1889925" y="3686100"/>
            <a:ext cx="10482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Catering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&amp;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Cleaning 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5" name="Google Shape;1955;p233"/>
          <p:cNvSpPr txBox="1"/>
          <p:nvPr/>
        </p:nvSpPr>
        <p:spPr>
          <a:xfrm>
            <a:off x="1330150" y="1743100"/>
            <a:ext cx="10482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Training &amp; S.O.P Designers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6" name="Google Shape;1956;p233"/>
          <p:cNvSpPr txBox="1"/>
          <p:nvPr/>
        </p:nvSpPr>
        <p:spPr>
          <a:xfrm>
            <a:off x="1790700" y="1201375"/>
            <a:ext cx="7239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Cabin Crew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7" name="Google Shape;1957;p233"/>
          <p:cNvSpPr txBox="1"/>
          <p:nvPr/>
        </p:nvSpPr>
        <p:spPr>
          <a:xfrm>
            <a:off x="2067450" y="842700"/>
            <a:ext cx="1337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Passengers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8" name="Google Shape;1958;p233"/>
          <p:cNvSpPr txBox="1"/>
          <p:nvPr/>
        </p:nvSpPr>
        <p:spPr>
          <a:xfrm>
            <a:off x="6393538" y="3599250"/>
            <a:ext cx="1198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Flight Attendants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9" name="Google Shape;1959;p233"/>
          <p:cNvSpPr txBox="1"/>
          <p:nvPr/>
        </p:nvSpPr>
        <p:spPr>
          <a:xfrm>
            <a:off x="6665638" y="451638"/>
            <a:ext cx="1198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Flexible Regulations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0" name="Google Shape;1960;p233"/>
          <p:cNvSpPr txBox="1"/>
          <p:nvPr/>
        </p:nvSpPr>
        <p:spPr>
          <a:xfrm>
            <a:off x="7154775" y="1046325"/>
            <a:ext cx="15408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Improved Waste Segregation S.O.P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1" name="Google Shape;1961;p233"/>
          <p:cNvSpPr txBox="1"/>
          <p:nvPr/>
        </p:nvSpPr>
        <p:spPr>
          <a:xfrm>
            <a:off x="5164450" y="1091588"/>
            <a:ext cx="12291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Strict Regulations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2" name="Google Shape;1962;p233"/>
          <p:cNvSpPr txBox="1"/>
          <p:nvPr/>
        </p:nvSpPr>
        <p:spPr>
          <a:xfrm>
            <a:off x="5648000" y="1571338"/>
            <a:ext cx="1229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Quick Turnaround Times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3" name="Google Shape;1963;p233"/>
          <p:cNvSpPr txBox="1"/>
          <p:nvPr/>
        </p:nvSpPr>
        <p:spPr>
          <a:xfrm>
            <a:off x="91850" y="855063"/>
            <a:ext cx="1932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Passenger Preference Predictions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4" name="Google Shape;1964;p233"/>
          <p:cNvSpPr txBox="1"/>
          <p:nvPr/>
        </p:nvSpPr>
        <p:spPr>
          <a:xfrm>
            <a:off x="91850" y="1483500"/>
            <a:ext cx="14988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Pre-Flight Meal Ordering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5" name="Google Shape;1965;p233"/>
          <p:cNvSpPr txBox="1"/>
          <p:nvPr/>
        </p:nvSpPr>
        <p:spPr>
          <a:xfrm>
            <a:off x="533475" y="4177650"/>
            <a:ext cx="14568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Better Trolleys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6" name="Google Shape;1966;p233"/>
          <p:cNvSpPr txBox="1"/>
          <p:nvPr/>
        </p:nvSpPr>
        <p:spPr>
          <a:xfrm>
            <a:off x="912100" y="4423875"/>
            <a:ext cx="15408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Improved Waste Segregation S.O.P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7" name="Google Shape;1967;p233"/>
          <p:cNvSpPr txBox="1"/>
          <p:nvPr/>
        </p:nvSpPr>
        <p:spPr>
          <a:xfrm>
            <a:off x="6357275" y="4607175"/>
            <a:ext cx="1752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Better Labeling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8" name="Google Shape;1968;p233"/>
          <p:cNvSpPr txBox="1"/>
          <p:nvPr/>
        </p:nvSpPr>
        <p:spPr>
          <a:xfrm>
            <a:off x="6834575" y="4095825"/>
            <a:ext cx="1752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Promotions or Incentives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9" name="Google Shape;1969;p233"/>
          <p:cNvSpPr txBox="1"/>
          <p:nvPr/>
        </p:nvSpPr>
        <p:spPr>
          <a:xfrm>
            <a:off x="7378150" y="3795400"/>
            <a:ext cx="1282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Better Trays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0" name="Google Shape;1970;p233"/>
          <p:cNvSpPr txBox="1"/>
          <p:nvPr/>
        </p:nvSpPr>
        <p:spPr>
          <a:xfrm>
            <a:off x="7456050" y="3336763"/>
            <a:ext cx="1282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Pre-Flight Info Videos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1" name="Google Shape;1971;p233"/>
          <p:cNvSpPr txBox="1">
            <a:spLocks noGrp="1"/>
          </p:cNvSpPr>
          <p:nvPr>
            <p:ph type="title" idx="4294967295"/>
          </p:nvPr>
        </p:nvSpPr>
        <p:spPr>
          <a:xfrm>
            <a:off x="4117425" y="1313425"/>
            <a:ext cx="7578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Direct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72" name="Google Shape;1972;p233"/>
          <p:cNvSpPr txBox="1">
            <a:spLocks noGrp="1"/>
          </p:cNvSpPr>
          <p:nvPr>
            <p:ph type="title" idx="4294967295"/>
          </p:nvPr>
        </p:nvSpPr>
        <p:spPr>
          <a:xfrm>
            <a:off x="4042188" y="874500"/>
            <a:ext cx="942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Problem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73" name="Google Shape;1973;p233"/>
          <p:cNvSpPr txBox="1">
            <a:spLocks noGrp="1"/>
          </p:cNvSpPr>
          <p:nvPr>
            <p:ph type="title" idx="4294967295"/>
          </p:nvPr>
        </p:nvSpPr>
        <p:spPr>
          <a:xfrm>
            <a:off x="4025025" y="435575"/>
            <a:ext cx="942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Indirect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74" name="Google Shape;1974;p233"/>
          <p:cNvSpPr txBox="1">
            <a:spLocks noGrp="1"/>
          </p:cNvSpPr>
          <p:nvPr>
            <p:ph type="title" idx="4294967295"/>
          </p:nvPr>
        </p:nvSpPr>
        <p:spPr>
          <a:xfrm>
            <a:off x="3956025" y="-3350"/>
            <a:ext cx="1080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Solutions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75" name="Google Shape;1975;p233"/>
          <p:cNvSpPr txBox="1"/>
          <p:nvPr/>
        </p:nvSpPr>
        <p:spPr>
          <a:xfrm>
            <a:off x="35500" y="392825"/>
            <a:ext cx="10806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Pre-Flight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6" name="Google Shape;1976;p233"/>
          <p:cNvSpPr txBox="1"/>
          <p:nvPr/>
        </p:nvSpPr>
        <p:spPr>
          <a:xfrm>
            <a:off x="-105800" y="4429100"/>
            <a:ext cx="1080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During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Flight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7" name="Google Shape;1977;p233"/>
          <p:cNvSpPr txBox="1"/>
          <p:nvPr/>
        </p:nvSpPr>
        <p:spPr>
          <a:xfrm>
            <a:off x="8204925" y="4102813"/>
            <a:ext cx="1080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During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Flight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8" name="Google Shape;1978;p233"/>
          <p:cNvSpPr txBox="1"/>
          <p:nvPr/>
        </p:nvSpPr>
        <p:spPr>
          <a:xfrm>
            <a:off x="7821375" y="514200"/>
            <a:ext cx="1229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Post Flight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34"/>
          <p:cNvSpPr/>
          <p:nvPr/>
        </p:nvSpPr>
        <p:spPr>
          <a:xfrm rot="337522" flipH="1">
            <a:off x="2779159" y="-319068"/>
            <a:ext cx="7023826" cy="6294651"/>
          </a:xfrm>
          <a:prstGeom prst="arc">
            <a:avLst>
              <a:gd name="adj1" fmla="val 17892325"/>
              <a:gd name="adj2" fmla="val 3628173"/>
            </a:avLst>
          </a:prstGeom>
          <a:noFill/>
          <a:ln w="762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234"/>
          <p:cNvSpPr/>
          <p:nvPr/>
        </p:nvSpPr>
        <p:spPr>
          <a:xfrm rot="337580" flipH="1">
            <a:off x="5158708" y="-224637"/>
            <a:ext cx="6251517" cy="6354652"/>
          </a:xfrm>
          <a:prstGeom prst="arc">
            <a:avLst>
              <a:gd name="adj1" fmla="val 17633375"/>
              <a:gd name="adj2" fmla="val 3364772"/>
            </a:avLst>
          </a:prstGeom>
          <a:noFill/>
          <a:ln w="762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34"/>
          <p:cNvSpPr/>
          <p:nvPr/>
        </p:nvSpPr>
        <p:spPr>
          <a:xfrm rot="595238" flipH="1">
            <a:off x="6993600" y="62133"/>
            <a:ext cx="4069449" cy="5532219"/>
          </a:xfrm>
          <a:prstGeom prst="arc">
            <a:avLst>
              <a:gd name="adj1" fmla="val 17399946"/>
              <a:gd name="adj2" fmla="val 4674283"/>
            </a:avLst>
          </a:prstGeom>
          <a:noFill/>
          <a:ln w="762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34"/>
          <p:cNvSpPr txBox="1">
            <a:spLocks noGrp="1"/>
          </p:cNvSpPr>
          <p:nvPr>
            <p:ph type="title" idx="4294967295"/>
          </p:nvPr>
        </p:nvSpPr>
        <p:spPr>
          <a:xfrm>
            <a:off x="35500" y="40450"/>
            <a:ext cx="25656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Ecosystem Map</a:t>
            </a:r>
            <a:endParaRPr sz="28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87" name="Google Shape;1987;p234"/>
          <p:cNvSpPr txBox="1"/>
          <p:nvPr/>
        </p:nvSpPr>
        <p:spPr>
          <a:xfrm>
            <a:off x="7132350" y="2394100"/>
            <a:ext cx="20220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Airline Sustainability Officers</a:t>
            </a:r>
            <a:endParaRPr sz="18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8" name="Google Shape;1988;p234"/>
          <p:cNvSpPr txBox="1"/>
          <p:nvPr/>
        </p:nvSpPr>
        <p:spPr>
          <a:xfrm>
            <a:off x="5327424" y="2436000"/>
            <a:ext cx="17043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Varying  Passenger Needs</a:t>
            </a:r>
            <a:endParaRPr sz="18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9" name="Google Shape;1989;p234"/>
          <p:cNvSpPr txBox="1"/>
          <p:nvPr/>
        </p:nvSpPr>
        <p:spPr>
          <a:xfrm>
            <a:off x="2734700" y="2560450"/>
            <a:ext cx="24921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Training &amp; S.O.P Designers</a:t>
            </a:r>
            <a:endParaRPr sz="18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0" name="Google Shape;1990;p234"/>
          <p:cNvSpPr txBox="1"/>
          <p:nvPr/>
        </p:nvSpPr>
        <p:spPr>
          <a:xfrm>
            <a:off x="3120350" y="3523525"/>
            <a:ext cx="1857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Cabin Crew</a:t>
            </a:r>
            <a:endParaRPr sz="18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1" name="Google Shape;1991;p234"/>
          <p:cNvSpPr txBox="1"/>
          <p:nvPr/>
        </p:nvSpPr>
        <p:spPr>
          <a:xfrm>
            <a:off x="3051938" y="1713250"/>
            <a:ext cx="1857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Passengers</a:t>
            </a:r>
            <a:endParaRPr sz="18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2" name="Google Shape;1992;p234"/>
          <p:cNvSpPr txBox="1"/>
          <p:nvPr/>
        </p:nvSpPr>
        <p:spPr>
          <a:xfrm>
            <a:off x="0" y="1823050"/>
            <a:ext cx="28434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Passenger Preference Predictions</a:t>
            </a:r>
            <a:endParaRPr sz="18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3" name="Google Shape;1993;p234"/>
          <p:cNvSpPr txBox="1"/>
          <p:nvPr/>
        </p:nvSpPr>
        <p:spPr>
          <a:xfrm>
            <a:off x="410700" y="3029575"/>
            <a:ext cx="20220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Pre-Flight Meal Ordering</a:t>
            </a:r>
            <a:endParaRPr sz="18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4" name="Google Shape;1994;p234"/>
          <p:cNvSpPr txBox="1">
            <a:spLocks noGrp="1"/>
          </p:cNvSpPr>
          <p:nvPr>
            <p:ph type="title" idx="4294967295"/>
          </p:nvPr>
        </p:nvSpPr>
        <p:spPr>
          <a:xfrm>
            <a:off x="8246250" y="734575"/>
            <a:ext cx="7578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Direct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95" name="Google Shape;1995;p234"/>
          <p:cNvSpPr txBox="1">
            <a:spLocks noGrp="1"/>
          </p:cNvSpPr>
          <p:nvPr>
            <p:ph type="title" idx="4294967295"/>
          </p:nvPr>
        </p:nvSpPr>
        <p:spPr>
          <a:xfrm>
            <a:off x="6388763" y="734575"/>
            <a:ext cx="942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Problem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96" name="Google Shape;1996;p234"/>
          <p:cNvSpPr txBox="1">
            <a:spLocks noGrp="1"/>
          </p:cNvSpPr>
          <p:nvPr>
            <p:ph type="title" idx="4294967295"/>
          </p:nvPr>
        </p:nvSpPr>
        <p:spPr>
          <a:xfrm>
            <a:off x="4146425" y="734575"/>
            <a:ext cx="942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Indirect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97" name="Google Shape;1997;p234"/>
          <p:cNvSpPr txBox="1">
            <a:spLocks noGrp="1"/>
          </p:cNvSpPr>
          <p:nvPr>
            <p:ph type="title" idx="4294967295"/>
          </p:nvPr>
        </p:nvSpPr>
        <p:spPr>
          <a:xfrm>
            <a:off x="1974300" y="734575"/>
            <a:ext cx="1080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Solutions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998" name="Google Shape;1998;p234"/>
          <p:cNvSpPr txBox="1"/>
          <p:nvPr/>
        </p:nvSpPr>
        <p:spPr>
          <a:xfrm>
            <a:off x="492900" y="1297800"/>
            <a:ext cx="18576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Pre-Flight</a:t>
            </a:r>
            <a:endParaRPr sz="18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999" name="Google Shape;1999;p234"/>
          <p:cNvCxnSpPr/>
          <p:nvPr/>
        </p:nvCxnSpPr>
        <p:spPr>
          <a:xfrm flipH="1">
            <a:off x="696900" y="2670250"/>
            <a:ext cx="1449600" cy="1412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235"/>
          <p:cNvSpPr txBox="1">
            <a:spLocks noGrp="1"/>
          </p:cNvSpPr>
          <p:nvPr>
            <p:ph type="title" idx="4294967295"/>
          </p:nvPr>
        </p:nvSpPr>
        <p:spPr>
          <a:xfrm>
            <a:off x="35500" y="40450"/>
            <a:ext cx="25656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Ecosystem Map</a:t>
            </a:r>
            <a:endParaRPr sz="28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005" name="Google Shape;2005;p235"/>
          <p:cNvSpPr/>
          <p:nvPr/>
        </p:nvSpPr>
        <p:spPr>
          <a:xfrm>
            <a:off x="1261875" y="320050"/>
            <a:ext cx="6468900" cy="4823700"/>
          </a:xfrm>
          <a:prstGeom prst="flowChartConnector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235"/>
          <p:cNvSpPr/>
          <p:nvPr/>
        </p:nvSpPr>
        <p:spPr>
          <a:xfrm>
            <a:off x="2295875" y="793475"/>
            <a:ext cx="4538700" cy="3777600"/>
          </a:xfrm>
          <a:prstGeom prst="flowChartConnector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235"/>
          <p:cNvSpPr/>
          <p:nvPr/>
        </p:nvSpPr>
        <p:spPr>
          <a:xfrm>
            <a:off x="3115075" y="1262975"/>
            <a:ext cx="2822400" cy="2590500"/>
          </a:xfrm>
          <a:prstGeom prst="flowChartConnector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235"/>
          <p:cNvSpPr/>
          <p:nvPr/>
        </p:nvSpPr>
        <p:spPr>
          <a:xfrm>
            <a:off x="3949075" y="2053350"/>
            <a:ext cx="1154400" cy="1036800"/>
          </a:xfrm>
          <a:prstGeom prst="flowChartConnector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235"/>
          <p:cNvSpPr txBox="1"/>
          <p:nvPr/>
        </p:nvSpPr>
        <p:spPr>
          <a:xfrm>
            <a:off x="3937025" y="2191263"/>
            <a:ext cx="1229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1E621"/>
                </a:solidFill>
                <a:latin typeface="Georgia"/>
                <a:ea typeface="Georgia"/>
                <a:cs typeface="Georgia"/>
                <a:sym typeface="Georgia"/>
              </a:rPr>
              <a:t>In-Flight Waste</a:t>
            </a:r>
            <a:endParaRPr sz="1600" b="1">
              <a:solidFill>
                <a:srgbClr val="31E62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0" name="Google Shape;2010;p235"/>
          <p:cNvSpPr txBox="1"/>
          <p:nvPr/>
        </p:nvSpPr>
        <p:spPr>
          <a:xfrm>
            <a:off x="3107925" y="1632500"/>
            <a:ext cx="1337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Airline Sustainability Officers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1" name="Google Shape;2011;p235"/>
          <p:cNvSpPr txBox="1"/>
          <p:nvPr/>
        </p:nvSpPr>
        <p:spPr>
          <a:xfrm>
            <a:off x="4685663" y="1535175"/>
            <a:ext cx="10482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Catering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&amp;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Cleaning 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2" name="Google Shape;2012;p235"/>
          <p:cNvSpPr txBox="1"/>
          <p:nvPr/>
        </p:nvSpPr>
        <p:spPr>
          <a:xfrm>
            <a:off x="4743825" y="2834313"/>
            <a:ext cx="12291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Passengers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3" name="Google Shape;2013;p235"/>
          <p:cNvSpPr txBox="1"/>
          <p:nvPr/>
        </p:nvSpPr>
        <p:spPr>
          <a:xfrm>
            <a:off x="3455163" y="2986313"/>
            <a:ext cx="1198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Flight Attendants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4" name="Google Shape;2014;p235"/>
          <p:cNvSpPr txBox="1"/>
          <p:nvPr/>
        </p:nvSpPr>
        <p:spPr>
          <a:xfrm>
            <a:off x="5622425" y="693000"/>
            <a:ext cx="12291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Airport Management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5" name="Google Shape;2015;p235"/>
          <p:cNvSpPr txBox="1"/>
          <p:nvPr/>
        </p:nvSpPr>
        <p:spPr>
          <a:xfrm>
            <a:off x="6291075" y="1158750"/>
            <a:ext cx="9939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Recycling Facilities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6" name="Google Shape;2016;p235"/>
          <p:cNvSpPr txBox="1"/>
          <p:nvPr/>
        </p:nvSpPr>
        <p:spPr>
          <a:xfrm>
            <a:off x="6674200" y="1576175"/>
            <a:ext cx="9939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City Landfills Waste Centers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7" name="Google Shape;2017;p235"/>
          <p:cNvSpPr txBox="1"/>
          <p:nvPr/>
        </p:nvSpPr>
        <p:spPr>
          <a:xfrm>
            <a:off x="5272251" y="3134800"/>
            <a:ext cx="17523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Unawareness &amp; Counterproductive Behaviors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8" name="Google Shape;2018;p235"/>
          <p:cNvSpPr txBox="1"/>
          <p:nvPr/>
        </p:nvSpPr>
        <p:spPr>
          <a:xfrm>
            <a:off x="2353875" y="2886725"/>
            <a:ext cx="11544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Inadequate Waste Segregation 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S.O.P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9" name="Google Shape;2019;p235"/>
          <p:cNvSpPr txBox="1"/>
          <p:nvPr/>
        </p:nvSpPr>
        <p:spPr>
          <a:xfrm>
            <a:off x="2834650" y="3599250"/>
            <a:ext cx="14568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Quick Turnaround Times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0" name="Google Shape;2020;p235"/>
          <p:cNvSpPr txBox="1"/>
          <p:nvPr/>
        </p:nvSpPr>
        <p:spPr>
          <a:xfrm>
            <a:off x="2406963" y="1421588"/>
            <a:ext cx="10482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Lack of In-Flight Data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1" name="Google Shape;2021;p235"/>
          <p:cNvSpPr txBox="1"/>
          <p:nvPr/>
        </p:nvSpPr>
        <p:spPr>
          <a:xfrm>
            <a:off x="1889925" y="3686100"/>
            <a:ext cx="10482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Catering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&amp;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Cleaning 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2" name="Google Shape;2022;p235"/>
          <p:cNvSpPr txBox="1"/>
          <p:nvPr/>
        </p:nvSpPr>
        <p:spPr>
          <a:xfrm>
            <a:off x="1466400" y="1632488"/>
            <a:ext cx="10482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Training &amp; S.O.P Designers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3" name="Google Shape;2023;p235"/>
          <p:cNvSpPr txBox="1"/>
          <p:nvPr/>
        </p:nvSpPr>
        <p:spPr>
          <a:xfrm>
            <a:off x="1892175" y="1173900"/>
            <a:ext cx="7239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Cabin Crew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4" name="Google Shape;2024;p235"/>
          <p:cNvSpPr txBox="1"/>
          <p:nvPr/>
        </p:nvSpPr>
        <p:spPr>
          <a:xfrm>
            <a:off x="2067450" y="842700"/>
            <a:ext cx="1337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Passengers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5" name="Google Shape;2025;p235"/>
          <p:cNvSpPr txBox="1"/>
          <p:nvPr/>
        </p:nvSpPr>
        <p:spPr>
          <a:xfrm>
            <a:off x="6393538" y="3599250"/>
            <a:ext cx="1198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Flight Attendants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6" name="Google Shape;2026;p235"/>
          <p:cNvSpPr txBox="1"/>
          <p:nvPr/>
        </p:nvSpPr>
        <p:spPr>
          <a:xfrm>
            <a:off x="6665638" y="451638"/>
            <a:ext cx="1198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Flexible Regulations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7" name="Google Shape;2027;p235"/>
          <p:cNvSpPr txBox="1"/>
          <p:nvPr/>
        </p:nvSpPr>
        <p:spPr>
          <a:xfrm>
            <a:off x="7154775" y="1046325"/>
            <a:ext cx="15408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Improved Waste Segregation S.O.P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8" name="Google Shape;2028;p235"/>
          <p:cNvSpPr txBox="1"/>
          <p:nvPr/>
        </p:nvSpPr>
        <p:spPr>
          <a:xfrm>
            <a:off x="5164450" y="1091588"/>
            <a:ext cx="12291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Strict Regulations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9" name="Google Shape;2029;p235"/>
          <p:cNvSpPr txBox="1"/>
          <p:nvPr/>
        </p:nvSpPr>
        <p:spPr>
          <a:xfrm>
            <a:off x="5648000" y="1571338"/>
            <a:ext cx="1229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6913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Quick Turnaround Times</a:t>
            </a:r>
            <a:endParaRPr sz="1200" b="1">
              <a:solidFill>
                <a:srgbClr val="E69138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0" name="Google Shape;2030;p235"/>
          <p:cNvSpPr txBox="1"/>
          <p:nvPr/>
        </p:nvSpPr>
        <p:spPr>
          <a:xfrm>
            <a:off x="385725" y="730400"/>
            <a:ext cx="17523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Accurate &amp; Precise In-Flight Data Acquisition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1" name="Google Shape;2031;p235"/>
          <p:cNvSpPr txBox="1"/>
          <p:nvPr/>
        </p:nvSpPr>
        <p:spPr>
          <a:xfrm>
            <a:off x="91850" y="1483500"/>
            <a:ext cx="14988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AA84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Pre-Flight Meal Ordering</a:t>
            </a:r>
            <a:endParaRPr sz="1200" b="1">
              <a:solidFill>
                <a:srgbClr val="6AA84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2" name="Google Shape;2032;p235"/>
          <p:cNvSpPr txBox="1"/>
          <p:nvPr/>
        </p:nvSpPr>
        <p:spPr>
          <a:xfrm>
            <a:off x="533475" y="4177650"/>
            <a:ext cx="14568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Better Trolleys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3" name="Google Shape;2033;p235"/>
          <p:cNvSpPr txBox="1"/>
          <p:nvPr/>
        </p:nvSpPr>
        <p:spPr>
          <a:xfrm>
            <a:off x="912100" y="4423875"/>
            <a:ext cx="15408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64D7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Improved Waste Segregation S.O.P</a:t>
            </a:r>
            <a:endParaRPr sz="1200" b="1">
              <a:solidFill>
                <a:srgbClr val="A64D7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4" name="Google Shape;2034;p235"/>
          <p:cNvSpPr txBox="1"/>
          <p:nvPr/>
        </p:nvSpPr>
        <p:spPr>
          <a:xfrm>
            <a:off x="6357275" y="4607175"/>
            <a:ext cx="1752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Better Labeling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5" name="Google Shape;2035;p235"/>
          <p:cNvSpPr txBox="1"/>
          <p:nvPr/>
        </p:nvSpPr>
        <p:spPr>
          <a:xfrm>
            <a:off x="6834575" y="4095825"/>
            <a:ext cx="1752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Promotions or Incentives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6" name="Google Shape;2036;p235"/>
          <p:cNvSpPr txBox="1"/>
          <p:nvPr/>
        </p:nvSpPr>
        <p:spPr>
          <a:xfrm>
            <a:off x="7378150" y="3795400"/>
            <a:ext cx="1282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Better Trays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7" name="Google Shape;2037;p235"/>
          <p:cNvSpPr txBox="1"/>
          <p:nvPr/>
        </p:nvSpPr>
        <p:spPr>
          <a:xfrm>
            <a:off x="7456050" y="3336763"/>
            <a:ext cx="1282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Pre-Flight Info Videos</a:t>
            </a:r>
            <a:endParaRPr sz="1200" b="1">
              <a:solidFill>
                <a:srgbClr val="3D85C6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8" name="Google Shape;2038;p235"/>
          <p:cNvSpPr txBox="1">
            <a:spLocks noGrp="1"/>
          </p:cNvSpPr>
          <p:nvPr>
            <p:ph type="title" idx="4294967295"/>
          </p:nvPr>
        </p:nvSpPr>
        <p:spPr>
          <a:xfrm>
            <a:off x="4117425" y="1313425"/>
            <a:ext cx="7578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Direct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039" name="Google Shape;2039;p235"/>
          <p:cNvSpPr txBox="1">
            <a:spLocks noGrp="1"/>
          </p:cNvSpPr>
          <p:nvPr>
            <p:ph type="title" idx="4294967295"/>
          </p:nvPr>
        </p:nvSpPr>
        <p:spPr>
          <a:xfrm>
            <a:off x="4042188" y="874500"/>
            <a:ext cx="942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Problem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040" name="Google Shape;2040;p235"/>
          <p:cNvSpPr txBox="1">
            <a:spLocks noGrp="1"/>
          </p:cNvSpPr>
          <p:nvPr>
            <p:ph type="title" idx="4294967295"/>
          </p:nvPr>
        </p:nvSpPr>
        <p:spPr>
          <a:xfrm>
            <a:off x="4025025" y="435575"/>
            <a:ext cx="942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Indirect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041" name="Google Shape;2041;p235"/>
          <p:cNvSpPr txBox="1">
            <a:spLocks noGrp="1"/>
          </p:cNvSpPr>
          <p:nvPr>
            <p:ph type="title" idx="4294967295"/>
          </p:nvPr>
        </p:nvSpPr>
        <p:spPr>
          <a:xfrm>
            <a:off x="3956025" y="-3350"/>
            <a:ext cx="1080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9768A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Solutions</a:t>
            </a:r>
            <a:endParaRPr sz="2200">
              <a:solidFill>
                <a:schemeClr val="lt1"/>
              </a:solidFill>
              <a:highlight>
                <a:srgbClr val="09768A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042" name="Google Shape;2042;p235"/>
          <p:cNvSpPr txBox="1"/>
          <p:nvPr/>
        </p:nvSpPr>
        <p:spPr>
          <a:xfrm>
            <a:off x="35500" y="392825"/>
            <a:ext cx="10806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Pre-Flight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3" name="Google Shape;2043;p235"/>
          <p:cNvSpPr txBox="1"/>
          <p:nvPr/>
        </p:nvSpPr>
        <p:spPr>
          <a:xfrm>
            <a:off x="-105800" y="4429100"/>
            <a:ext cx="1080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During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Flight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4" name="Google Shape;2044;p235"/>
          <p:cNvSpPr txBox="1"/>
          <p:nvPr/>
        </p:nvSpPr>
        <p:spPr>
          <a:xfrm>
            <a:off x="8204925" y="4102813"/>
            <a:ext cx="1080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During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Flight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5" name="Google Shape;2045;p235"/>
          <p:cNvSpPr txBox="1"/>
          <p:nvPr/>
        </p:nvSpPr>
        <p:spPr>
          <a:xfrm>
            <a:off x="7821375" y="514200"/>
            <a:ext cx="1229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B1DF4F"/>
                </a:highlight>
                <a:latin typeface="Georgia"/>
                <a:ea typeface="Georgia"/>
                <a:cs typeface="Georgia"/>
                <a:sym typeface="Georgia"/>
              </a:rPr>
              <a:t>Post Flight</a:t>
            </a:r>
            <a:endParaRPr sz="1200" b="1">
              <a:solidFill>
                <a:schemeClr val="dk1"/>
              </a:solidFill>
              <a:highlight>
                <a:srgbClr val="B1DF4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046" name="Google Shape;2046;p235"/>
          <p:cNvCxnSpPr/>
          <p:nvPr/>
        </p:nvCxnSpPr>
        <p:spPr>
          <a:xfrm flipH="1">
            <a:off x="520250" y="1442550"/>
            <a:ext cx="642000" cy="610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FEFC"/>
            </a:gs>
            <a:gs pos="100000">
              <a:srgbClr val="D7D7A1"/>
            </a:gs>
          </a:gsLst>
          <a:lin ang="5400012" scaled="0"/>
        </a:gradFill>
        <a:effectLst/>
      </p:bgPr>
    </p:bg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236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</p:spPr>
        <p:txBody>
          <a:bodyPr spcFirstLastPara="1" wrap="square" lIns="411475" tIns="182875" rIns="411475" bIns="1828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Customer Discovery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23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Stakeholders</a:t>
            </a:r>
            <a:endParaRPr/>
          </a:p>
        </p:txBody>
      </p:sp>
      <p:sp>
        <p:nvSpPr>
          <p:cNvPr id="2057" name="Google Shape;2057;p237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271600" cy="31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Procurement Officials/Supply Chain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Cabin Crew (i.e Flight Attendants)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Corporate communications/Marketing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Customer services/Customer relations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Catering Contractors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Cleaning Contractors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Redistribution Charity Partners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Regulators/Food Safety Experts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Inflight product suppliers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Cabin interior designers/manufacturers</a:t>
            </a:r>
            <a:endParaRPr/>
          </a:p>
        </p:txBody>
      </p:sp>
      <p:pic>
        <p:nvPicPr>
          <p:cNvPr id="2058" name="Google Shape;2058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974" y="320050"/>
            <a:ext cx="2723799" cy="408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238"/>
          <p:cNvSpPr/>
          <p:nvPr/>
        </p:nvSpPr>
        <p:spPr>
          <a:xfrm>
            <a:off x="823948" y="1237000"/>
            <a:ext cx="1177500" cy="1177500"/>
          </a:xfrm>
          <a:prstGeom prst="ellipse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238"/>
          <p:cNvSpPr/>
          <p:nvPr/>
        </p:nvSpPr>
        <p:spPr>
          <a:xfrm>
            <a:off x="2914123" y="1237000"/>
            <a:ext cx="1177500" cy="1177500"/>
          </a:xfrm>
          <a:prstGeom prst="ellipse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238"/>
          <p:cNvSpPr/>
          <p:nvPr/>
        </p:nvSpPr>
        <p:spPr>
          <a:xfrm>
            <a:off x="5004298" y="1237000"/>
            <a:ext cx="1177500" cy="1177500"/>
          </a:xfrm>
          <a:prstGeom prst="ellipse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238"/>
          <p:cNvSpPr/>
          <p:nvPr/>
        </p:nvSpPr>
        <p:spPr>
          <a:xfrm>
            <a:off x="7069182" y="1272850"/>
            <a:ext cx="1177500" cy="1177500"/>
          </a:xfrm>
          <a:prstGeom prst="ellipse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23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Discovery</a:t>
            </a:r>
            <a:endParaRPr/>
          </a:p>
        </p:txBody>
      </p:sp>
      <p:cxnSp>
        <p:nvCxnSpPr>
          <p:cNvPr id="2068" name="Google Shape;2068;p238"/>
          <p:cNvCxnSpPr>
            <a:stCxn id="2063" idx="6"/>
            <a:endCxn id="2064" idx="2"/>
          </p:cNvCxnSpPr>
          <p:nvPr/>
        </p:nvCxnSpPr>
        <p:spPr>
          <a:xfrm>
            <a:off x="2001448" y="1825750"/>
            <a:ext cx="9126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69" name="Google Shape;2069;p238"/>
          <p:cNvCxnSpPr>
            <a:stCxn id="2064" idx="6"/>
            <a:endCxn id="2065" idx="2"/>
          </p:cNvCxnSpPr>
          <p:nvPr/>
        </p:nvCxnSpPr>
        <p:spPr>
          <a:xfrm>
            <a:off x="4091623" y="1825750"/>
            <a:ext cx="9126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70" name="Google Shape;2070;p238"/>
          <p:cNvCxnSpPr>
            <a:stCxn id="2065" idx="6"/>
          </p:cNvCxnSpPr>
          <p:nvPr/>
        </p:nvCxnSpPr>
        <p:spPr>
          <a:xfrm>
            <a:off x="6181798" y="1825750"/>
            <a:ext cx="8814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71" name="Google Shape;2071;p238"/>
          <p:cNvSpPr txBox="1"/>
          <p:nvPr/>
        </p:nvSpPr>
        <p:spPr>
          <a:xfrm>
            <a:off x="428543" y="3265091"/>
            <a:ext cx="1968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Research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72" name="Google Shape;2072;p238"/>
          <p:cNvSpPr txBox="1"/>
          <p:nvPr/>
        </p:nvSpPr>
        <p:spPr>
          <a:xfrm>
            <a:off x="866350" y="3678800"/>
            <a:ext cx="21543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-IATA Reports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-Airline ESG Reports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-Regulation Info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073" name="Google Shape;2073;p238"/>
          <p:cNvCxnSpPr>
            <a:stCxn id="2063" idx="4"/>
            <a:endCxn id="2071" idx="0"/>
          </p:cNvCxnSpPr>
          <p:nvPr/>
        </p:nvCxnSpPr>
        <p:spPr>
          <a:xfrm>
            <a:off x="1412698" y="2414500"/>
            <a:ext cx="0" cy="8505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4" name="Google Shape;2074;p238"/>
          <p:cNvCxnSpPr/>
          <p:nvPr/>
        </p:nvCxnSpPr>
        <p:spPr>
          <a:xfrm>
            <a:off x="963503" y="3711550"/>
            <a:ext cx="8442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5" name="Google Shape;2075;p238"/>
          <p:cNvSpPr txBox="1"/>
          <p:nvPr/>
        </p:nvSpPr>
        <p:spPr>
          <a:xfrm>
            <a:off x="2518726" y="3265091"/>
            <a:ext cx="1968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Design Qs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76" name="Google Shape;2076;p238"/>
          <p:cNvSpPr txBox="1"/>
          <p:nvPr/>
        </p:nvSpPr>
        <p:spPr>
          <a:xfrm>
            <a:off x="2914050" y="3678800"/>
            <a:ext cx="20904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-Question &amp; Interview Design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-Identify Personas &amp; Stakeholders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077" name="Google Shape;2077;p238"/>
          <p:cNvCxnSpPr>
            <a:stCxn id="2064" idx="4"/>
            <a:endCxn id="2075" idx="0"/>
          </p:cNvCxnSpPr>
          <p:nvPr/>
        </p:nvCxnSpPr>
        <p:spPr>
          <a:xfrm>
            <a:off x="3502873" y="2414500"/>
            <a:ext cx="0" cy="8505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8" name="Google Shape;2078;p238"/>
          <p:cNvSpPr txBox="1"/>
          <p:nvPr/>
        </p:nvSpPr>
        <p:spPr>
          <a:xfrm>
            <a:off x="4608910" y="3265091"/>
            <a:ext cx="1968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Interviews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79" name="Google Shape;2079;p238"/>
          <p:cNvSpPr txBox="1"/>
          <p:nvPr/>
        </p:nvSpPr>
        <p:spPr>
          <a:xfrm>
            <a:off x="5087975" y="3678800"/>
            <a:ext cx="2090400" cy="1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-Reachout to Stakeholders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-Conduct Interviews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080" name="Google Shape;2080;p238"/>
          <p:cNvCxnSpPr>
            <a:stCxn id="2065" idx="4"/>
            <a:endCxn id="2078" idx="0"/>
          </p:cNvCxnSpPr>
          <p:nvPr/>
        </p:nvCxnSpPr>
        <p:spPr>
          <a:xfrm>
            <a:off x="5593048" y="2414500"/>
            <a:ext cx="0" cy="8505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1" name="Google Shape;2081;p238"/>
          <p:cNvSpPr txBox="1"/>
          <p:nvPr/>
        </p:nvSpPr>
        <p:spPr>
          <a:xfrm>
            <a:off x="6699100" y="3265100"/>
            <a:ext cx="20457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Compile Insights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82" name="Google Shape;2082;p238"/>
          <p:cNvSpPr txBox="1"/>
          <p:nvPr/>
        </p:nvSpPr>
        <p:spPr>
          <a:xfrm>
            <a:off x="7175700" y="3678800"/>
            <a:ext cx="1968300" cy="1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-Compare Findings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-Identify Relevant Insights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83" name="Google Shape;2083;p238"/>
          <p:cNvSpPr/>
          <p:nvPr/>
        </p:nvSpPr>
        <p:spPr>
          <a:xfrm>
            <a:off x="9639313" y="2373775"/>
            <a:ext cx="21234" cy="21207"/>
          </a:xfrm>
          <a:custGeom>
            <a:avLst/>
            <a:gdLst/>
            <a:ahLst/>
            <a:cxnLst/>
            <a:rect l="l" t="t" r="r" b="b"/>
            <a:pathLst>
              <a:path w="786" h="785" extrusionOk="0">
                <a:moveTo>
                  <a:pt x="392" y="1"/>
                </a:moveTo>
                <a:cubicBezTo>
                  <a:pt x="175" y="1"/>
                  <a:pt x="1" y="176"/>
                  <a:pt x="1" y="393"/>
                </a:cubicBezTo>
                <a:cubicBezTo>
                  <a:pt x="1" y="609"/>
                  <a:pt x="175" y="784"/>
                  <a:pt x="392" y="784"/>
                </a:cubicBezTo>
                <a:cubicBezTo>
                  <a:pt x="394" y="784"/>
                  <a:pt x="396" y="784"/>
                  <a:pt x="397" y="784"/>
                </a:cubicBezTo>
                <a:cubicBezTo>
                  <a:pt x="610" y="784"/>
                  <a:pt x="785" y="609"/>
                  <a:pt x="785" y="393"/>
                </a:cubicBezTo>
                <a:cubicBezTo>
                  <a:pt x="785" y="176"/>
                  <a:pt x="609" y="1"/>
                  <a:pt x="3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4" name="Google Shape;2084;p238"/>
          <p:cNvCxnSpPr>
            <a:stCxn id="2066" idx="4"/>
            <a:endCxn id="2085" idx="0"/>
          </p:cNvCxnSpPr>
          <p:nvPr/>
        </p:nvCxnSpPr>
        <p:spPr>
          <a:xfrm>
            <a:off x="7657932" y="2450350"/>
            <a:ext cx="0" cy="85050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6" name="Google Shape;2086;p238"/>
          <p:cNvCxnSpPr/>
          <p:nvPr/>
        </p:nvCxnSpPr>
        <p:spPr>
          <a:xfrm>
            <a:off x="3080778" y="3715100"/>
            <a:ext cx="8442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7" name="Google Shape;2087;p238"/>
          <p:cNvCxnSpPr/>
          <p:nvPr/>
        </p:nvCxnSpPr>
        <p:spPr>
          <a:xfrm>
            <a:off x="5170974" y="3715100"/>
            <a:ext cx="8442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8" name="Google Shape;2088;p238"/>
          <p:cNvCxnSpPr/>
          <p:nvPr/>
        </p:nvCxnSpPr>
        <p:spPr>
          <a:xfrm>
            <a:off x="7261928" y="3711550"/>
            <a:ext cx="8442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9" name="Google Shape;2089;p238"/>
          <p:cNvSpPr/>
          <p:nvPr/>
        </p:nvSpPr>
        <p:spPr>
          <a:xfrm>
            <a:off x="1057450" y="1604025"/>
            <a:ext cx="710504" cy="443405"/>
          </a:xfrm>
          <a:custGeom>
            <a:avLst/>
            <a:gdLst/>
            <a:ahLst/>
            <a:cxnLst/>
            <a:rect l="l" t="t" r="r" b="b"/>
            <a:pathLst>
              <a:path w="5950" h="3952" extrusionOk="0">
                <a:moveTo>
                  <a:pt x="4648" y="373"/>
                </a:moveTo>
                <a:lnTo>
                  <a:pt x="4741" y="419"/>
                </a:lnTo>
                <a:lnTo>
                  <a:pt x="4788" y="466"/>
                </a:lnTo>
                <a:lnTo>
                  <a:pt x="4788" y="2650"/>
                </a:lnTo>
                <a:lnTo>
                  <a:pt x="4741" y="2743"/>
                </a:lnTo>
                <a:lnTo>
                  <a:pt x="1209" y="2743"/>
                </a:lnTo>
                <a:lnTo>
                  <a:pt x="1209" y="2650"/>
                </a:lnTo>
                <a:lnTo>
                  <a:pt x="1209" y="466"/>
                </a:lnTo>
                <a:lnTo>
                  <a:pt x="1209" y="419"/>
                </a:lnTo>
                <a:lnTo>
                  <a:pt x="1302" y="373"/>
                </a:lnTo>
                <a:close/>
                <a:moveTo>
                  <a:pt x="1116" y="1"/>
                </a:moveTo>
                <a:lnTo>
                  <a:pt x="930" y="140"/>
                </a:lnTo>
                <a:lnTo>
                  <a:pt x="837" y="280"/>
                </a:lnTo>
                <a:lnTo>
                  <a:pt x="791" y="466"/>
                </a:lnTo>
                <a:lnTo>
                  <a:pt x="791" y="2650"/>
                </a:lnTo>
                <a:lnTo>
                  <a:pt x="837" y="2836"/>
                </a:lnTo>
                <a:lnTo>
                  <a:pt x="930" y="3022"/>
                </a:lnTo>
                <a:lnTo>
                  <a:pt x="1116" y="3115"/>
                </a:lnTo>
                <a:lnTo>
                  <a:pt x="1302" y="3161"/>
                </a:lnTo>
                <a:lnTo>
                  <a:pt x="4648" y="3161"/>
                </a:lnTo>
                <a:lnTo>
                  <a:pt x="4834" y="3115"/>
                </a:lnTo>
                <a:lnTo>
                  <a:pt x="5020" y="3022"/>
                </a:lnTo>
                <a:lnTo>
                  <a:pt x="5113" y="2836"/>
                </a:lnTo>
                <a:lnTo>
                  <a:pt x="5160" y="2650"/>
                </a:lnTo>
                <a:lnTo>
                  <a:pt x="5160" y="466"/>
                </a:lnTo>
                <a:lnTo>
                  <a:pt x="5113" y="280"/>
                </a:lnTo>
                <a:lnTo>
                  <a:pt x="5020" y="140"/>
                </a:lnTo>
                <a:lnTo>
                  <a:pt x="4834" y="1"/>
                </a:lnTo>
                <a:close/>
                <a:moveTo>
                  <a:pt x="3207" y="3533"/>
                </a:moveTo>
                <a:lnTo>
                  <a:pt x="3254" y="3580"/>
                </a:lnTo>
                <a:lnTo>
                  <a:pt x="3300" y="3626"/>
                </a:lnTo>
                <a:lnTo>
                  <a:pt x="3254" y="3626"/>
                </a:lnTo>
                <a:lnTo>
                  <a:pt x="3207" y="3673"/>
                </a:lnTo>
                <a:lnTo>
                  <a:pt x="2743" y="3673"/>
                </a:lnTo>
                <a:lnTo>
                  <a:pt x="2696" y="3626"/>
                </a:lnTo>
                <a:lnTo>
                  <a:pt x="2696" y="3580"/>
                </a:lnTo>
                <a:lnTo>
                  <a:pt x="2743" y="3533"/>
                </a:lnTo>
                <a:close/>
                <a:moveTo>
                  <a:pt x="0" y="3347"/>
                </a:moveTo>
                <a:lnTo>
                  <a:pt x="0" y="3673"/>
                </a:lnTo>
                <a:lnTo>
                  <a:pt x="47" y="3766"/>
                </a:lnTo>
                <a:lnTo>
                  <a:pt x="140" y="3859"/>
                </a:lnTo>
                <a:lnTo>
                  <a:pt x="326" y="3952"/>
                </a:lnTo>
                <a:lnTo>
                  <a:pt x="5671" y="3952"/>
                </a:lnTo>
                <a:lnTo>
                  <a:pt x="5810" y="3859"/>
                </a:lnTo>
                <a:lnTo>
                  <a:pt x="5903" y="3766"/>
                </a:lnTo>
                <a:lnTo>
                  <a:pt x="5950" y="3673"/>
                </a:lnTo>
                <a:lnTo>
                  <a:pt x="5950" y="33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238"/>
          <p:cNvSpPr/>
          <p:nvPr/>
        </p:nvSpPr>
        <p:spPr>
          <a:xfrm>
            <a:off x="5237761" y="1537562"/>
            <a:ext cx="710506" cy="576371"/>
          </a:xfrm>
          <a:custGeom>
            <a:avLst/>
            <a:gdLst/>
            <a:ahLst/>
            <a:cxnLst/>
            <a:rect l="l" t="t" r="r" b="b"/>
            <a:pathLst>
              <a:path w="5958" h="4702" extrusionOk="0">
                <a:moveTo>
                  <a:pt x="2840" y="466"/>
                </a:moveTo>
                <a:lnTo>
                  <a:pt x="3305" y="606"/>
                </a:lnTo>
                <a:lnTo>
                  <a:pt x="3677" y="839"/>
                </a:lnTo>
                <a:lnTo>
                  <a:pt x="4003" y="1071"/>
                </a:lnTo>
                <a:lnTo>
                  <a:pt x="4096" y="1258"/>
                </a:lnTo>
                <a:lnTo>
                  <a:pt x="4189" y="1397"/>
                </a:lnTo>
                <a:lnTo>
                  <a:pt x="4236" y="1537"/>
                </a:lnTo>
                <a:lnTo>
                  <a:pt x="4236" y="1723"/>
                </a:lnTo>
                <a:lnTo>
                  <a:pt x="4236" y="1909"/>
                </a:lnTo>
                <a:lnTo>
                  <a:pt x="4189" y="2049"/>
                </a:lnTo>
                <a:lnTo>
                  <a:pt x="4096" y="2188"/>
                </a:lnTo>
                <a:lnTo>
                  <a:pt x="4003" y="2374"/>
                </a:lnTo>
                <a:lnTo>
                  <a:pt x="3677" y="2607"/>
                </a:lnTo>
                <a:lnTo>
                  <a:pt x="3305" y="2840"/>
                </a:lnTo>
                <a:lnTo>
                  <a:pt x="2840" y="2933"/>
                </a:lnTo>
                <a:lnTo>
                  <a:pt x="2328" y="2979"/>
                </a:lnTo>
                <a:lnTo>
                  <a:pt x="1816" y="2933"/>
                </a:lnTo>
                <a:lnTo>
                  <a:pt x="1630" y="2933"/>
                </a:lnTo>
                <a:lnTo>
                  <a:pt x="1490" y="3026"/>
                </a:lnTo>
                <a:lnTo>
                  <a:pt x="1304" y="3166"/>
                </a:lnTo>
                <a:lnTo>
                  <a:pt x="1397" y="2886"/>
                </a:lnTo>
                <a:lnTo>
                  <a:pt x="1071" y="2700"/>
                </a:lnTo>
                <a:lnTo>
                  <a:pt x="792" y="2468"/>
                </a:lnTo>
                <a:lnTo>
                  <a:pt x="606" y="2235"/>
                </a:lnTo>
                <a:lnTo>
                  <a:pt x="466" y="2002"/>
                </a:lnTo>
                <a:lnTo>
                  <a:pt x="420" y="1723"/>
                </a:lnTo>
                <a:lnTo>
                  <a:pt x="420" y="1537"/>
                </a:lnTo>
                <a:lnTo>
                  <a:pt x="466" y="1397"/>
                </a:lnTo>
                <a:lnTo>
                  <a:pt x="559" y="1258"/>
                </a:lnTo>
                <a:lnTo>
                  <a:pt x="699" y="1071"/>
                </a:lnTo>
                <a:lnTo>
                  <a:pt x="978" y="839"/>
                </a:lnTo>
                <a:lnTo>
                  <a:pt x="1397" y="606"/>
                </a:lnTo>
                <a:lnTo>
                  <a:pt x="1862" y="466"/>
                </a:lnTo>
                <a:close/>
                <a:moveTo>
                  <a:pt x="2328" y="1"/>
                </a:moveTo>
                <a:lnTo>
                  <a:pt x="2002" y="48"/>
                </a:lnTo>
                <a:lnTo>
                  <a:pt x="1723" y="94"/>
                </a:lnTo>
                <a:lnTo>
                  <a:pt x="1443" y="141"/>
                </a:lnTo>
                <a:lnTo>
                  <a:pt x="1164" y="234"/>
                </a:lnTo>
                <a:lnTo>
                  <a:pt x="885" y="373"/>
                </a:lnTo>
                <a:lnTo>
                  <a:pt x="652" y="513"/>
                </a:lnTo>
                <a:lnTo>
                  <a:pt x="466" y="699"/>
                </a:lnTo>
                <a:lnTo>
                  <a:pt x="326" y="885"/>
                </a:lnTo>
                <a:lnTo>
                  <a:pt x="187" y="1071"/>
                </a:lnTo>
                <a:lnTo>
                  <a:pt x="47" y="1258"/>
                </a:lnTo>
                <a:lnTo>
                  <a:pt x="1" y="1490"/>
                </a:lnTo>
                <a:lnTo>
                  <a:pt x="1" y="1723"/>
                </a:lnTo>
                <a:lnTo>
                  <a:pt x="1" y="1909"/>
                </a:lnTo>
                <a:lnTo>
                  <a:pt x="47" y="2095"/>
                </a:lnTo>
                <a:lnTo>
                  <a:pt x="140" y="2281"/>
                </a:lnTo>
                <a:lnTo>
                  <a:pt x="233" y="2468"/>
                </a:lnTo>
                <a:lnTo>
                  <a:pt x="513" y="2793"/>
                </a:lnTo>
                <a:lnTo>
                  <a:pt x="885" y="3073"/>
                </a:lnTo>
                <a:lnTo>
                  <a:pt x="792" y="3212"/>
                </a:lnTo>
                <a:lnTo>
                  <a:pt x="745" y="3352"/>
                </a:lnTo>
                <a:lnTo>
                  <a:pt x="652" y="3445"/>
                </a:lnTo>
                <a:lnTo>
                  <a:pt x="559" y="3538"/>
                </a:lnTo>
                <a:lnTo>
                  <a:pt x="466" y="3584"/>
                </a:lnTo>
                <a:lnTo>
                  <a:pt x="466" y="3631"/>
                </a:lnTo>
                <a:lnTo>
                  <a:pt x="466" y="3678"/>
                </a:lnTo>
                <a:lnTo>
                  <a:pt x="420" y="3678"/>
                </a:lnTo>
                <a:lnTo>
                  <a:pt x="420" y="3724"/>
                </a:lnTo>
                <a:lnTo>
                  <a:pt x="420" y="3771"/>
                </a:lnTo>
                <a:lnTo>
                  <a:pt x="466" y="3817"/>
                </a:lnTo>
                <a:lnTo>
                  <a:pt x="513" y="3864"/>
                </a:lnTo>
                <a:lnTo>
                  <a:pt x="559" y="3864"/>
                </a:lnTo>
                <a:lnTo>
                  <a:pt x="838" y="3817"/>
                </a:lnTo>
                <a:lnTo>
                  <a:pt x="1304" y="3631"/>
                </a:lnTo>
                <a:lnTo>
                  <a:pt x="1769" y="3352"/>
                </a:lnTo>
                <a:lnTo>
                  <a:pt x="2328" y="3445"/>
                </a:lnTo>
                <a:lnTo>
                  <a:pt x="2653" y="3398"/>
                </a:lnTo>
                <a:lnTo>
                  <a:pt x="2933" y="3352"/>
                </a:lnTo>
                <a:lnTo>
                  <a:pt x="3212" y="3305"/>
                </a:lnTo>
                <a:lnTo>
                  <a:pt x="3491" y="3212"/>
                </a:lnTo>
                <a:lnTo>
                  <a:pt x="3770" y="3073"/>
                </a:lnTo>
                <a:lnTo>
                  <a:pt x="4003" y="2933"/>
                </a:lnTo>
                <a:lnTo>
                  <a:pt x="4189" y="2747"/>
                </a:lnTo>
                <a:lnTo>
                  <a:pt x="4375" y="2561"/>
                </a:lnTo>
                <a:lnTo>
                  <a:pt x="4515" y="2374"/>
                </a:lnTo>
                <a:lnTo>
                  <a:pt x="4608" y="2188"/>
                </a:lnTo>
                <a:lnTo>
                  <a:pt x="4655" y="1956"/>
                </a:lnTo>
                <a:lnTo>
                  <a:pt x="4655" y="1723"/>
                </a:lnTo>
                <a:lnTo>
                  <a:pt x="4655" y="1490"/>
                </a:lnTo>
                <a:lnTo>
                  <a:pt x="4608" y="1258"/>
                </a:lnTo>
                <a:lnTo>
                  <a:pt x="4515" y="1071"/>
                </a:lnTo>
                <a:lnTo>
                  <a:pt x="4375" y="885"/>
                </a:lnTo>
                <a:lnTo>
                  <a:pt x="4189" y="699"/>
                </a:lnTo>
                <a:lnTo>
                  <a:pt x="4003" y="513"/>
                </a:lnTo>
                <a:lnTo>
                  <a:pt x="3770" y="373"/>
                </a:lnTo>
                <a:lnTo>
                  <a:pt x="3491" y="234"/>
                </a:lnTo>
                <a:lnTo>
                  <a:pt x="3212" y="141"/>
                </a:lnTo>
                <a:lnTo>
                  <a:pt x="2933" y="94"/>
                </a:lnTo>
                <a:lnTo>
                  <a:pt x="2653" y="48"/>
                </a:lnTo>
                <a:lnTo>
                  <a:pt x="2328" y="1"/>
                </a:lnTo>
                <a:close/>
                <a:moveTo>
                  <a:pt x="5027" y="1211"/>
                </a:moveTo>
                <a:lnTo>
                  <a:pt x="5073" y="1490"/>
                </a:lnTo>
                <a:lnTo>
                  <a:pt x="5120" y="1723"/>
                </a:lnTo>
                <a:lnTo>
                  <a:pt x="5073" y="1956"/>
                </a:lnTo>
                <a:lnTo>
                  <a:pt x="5027" y="2142"/>
                </a:lnTo>
                <a:lnTo>
                  <a:pt x="4980" y="2374"/>
                </a:lnTo>
                <a:lnTo>
                  <a:pt x="4887" y="2561"/>
                </a:lnTo>
                <a:lnTo>
                  <a:pt x="4608" y="2933"/>
                </a:lnTo>
                <a:lnTo>
                  <a:pt x="4236" y="3259"/>
                </a:lnTo>
                <a:lnTo>
                  <a:pt x="3817" y="3538"/>
                </a:lnTo>
                <a:lnTo>
                  <a:pt x="3352" y="3678"/>
                </a:lnTo>
                <a:lnTo>
                  <a:pt x="2840" y="3817"/>
                </a:lnTo>
                <a:lnTo>
                  <a:pt x="2328" y="3864"/>
                </a:lnTo>
                <a:lnTo>
                  <a:pt x="2048" y="3817"/>
                </a:lnTo>
                <a:lnTo>
                  <a:pt x="2374" y="4050"/>
                </a:lnTo>
                <a:lnTo>
                  <a:pt x="2747" y="4143"/>
                </a:lnTo>
                <a:lnTo>
                  <a:pt x="3165" y="4236"/>
                </a:lnTo>
                <a:lnTo>
                  <a:pt x="3631" y="4283"/>
                </a:lnTo>
                <a:lnTo>
                  <a:pt x="4189" y="4236"/>
                </a:lnTo>
                <a:lnTo>
                  <a:pt x="4608" y="4469"/>
                </a:lnTo>
                <a:lnTo>
                  <a:pt x="5120" y="4655"/>
                </a:lnTo>
                <a:lnTo>
                  <a:pt x="5399" y="4701"/>
                </a:lnTo>
                <a:lnTo>
                  <a:pt x="5492" y="4655"/>
                </a:lnTo>
                <a:lnTo>
                  <a:pt x="5539" y="4608"/>
                </a:lnTo>
                <a:lnTo>
                  <a:pt x="5539" y="4562"/>
                </a:lnTo>
                <a:lnTo>
                  <a:pt x="5492" y="4562"/>
                </a:lnTo>
                <a:lnTo>
                  <a:pt x="5492" y="4515"/>
                </a:lnTo>
                <a:lnTo>
                  <a:pt x="5492" y="4469"/>
                </a:lnTo>
                <a:lnTo>
                  <a:pt x="5446" y="4469"/>
                </a:lnTo>
                <a:lnTo>
                  <a:pt x="5399" y="4376"/>
                </a:lnTo>
                <a:lnTo>
                  <a:pt x="5306" y="4283"/>
                </a:lnTo>
                <a:lnTo>
                  <a:pt x="5213" y="4189"/>
                </a:lnTo>
                <a:lnTo>
                  <a:pt x="5120" y="4050"/>
                </a:lnTo>
                <a:lnTo>
                  <a:pt x="5073" y="3910"/>
                </a:lnTo>
                <a:lnTo>
                  <a:pt x="5446" y="3631"/>
                </a:lnTo>
                <a:lnTo>
                  <a:pt x="5725" y="3305"/>
                </a:lnTo>
                <a:lnTo>
                  <a:pt x="5818" y="3166"/>
                </a:lnTo>
                <a:lnTo>
                  <a:pt x="5911" y="2979"/>
                </a:lnTo>
                <a:lnTo>
                  <a:pt x="5911" y="2747"/>
                </a:lnTo>
                <a:lnTo>
                  <a:pt x="5958" y="2561"/>
                </a:lnTo>
                <a:lnTo>
                  <a:pt x="5911" y="2374"/>
                </a:lnTo>
                <a:lnTo>
                  <a:pt x="5865" y="2188"/>
                </a:lnTo>
                <a:lnTo>
                  <a:pt x="5818" y="2002"/>
                </a:lnTo>
                <a:lnTo>
                  <a:pt x="5678" y="1816"/>
                </a:lnTo>
                <a:lnTo>
                  <a:pt x="5399" y="1490"/>
                </a:lnTo>
                <a:lnTo>
                  <a:pt x="5027" y="12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238"/>
          <p:cNvSpPr/>
          <p:nvPr/>
        </p:nvSpPr>
        <p:spPr>
          <a:xfrm>
            <a:off x="3256339" y="1600751"/>
            <a:ext cx="601751" cy="449996"/>
          </a:xfrm>
          <a:custGeom>
            <a:avLst/>
            <a:gdLst/>
            <a:ahLst/>
            <a:cxnLst/>
            <a:rect l="l" t="t" r="r" b="b"/>
            <a:pathLst>
              <a:path w="5960" h="4704" extrusionOk="0">
                <a:moveTo>
                  <a:pt x="5122" y="1"/>
                </a:moveTo>
                <a:lnTo>
                  <a:pt x="4982" y="47"/>
                </a:lnTo>
                <a:lnTo>
                  <a:pt x="4889" y="94"/>
                </a:lnTo>
                <a:lnTo>
                  <a:pt x="4610" y="420"/>
                </a:lnTo>
                <a:lnTo>
                  <a:pt x="5541" y="1398"/>
                </a:lnTo>
                <a:lnTo>
                  <a:pt x="5867" y="1072"/>
                </a:lnTo>
                <a:lnTo>
                  <a:pt x="5913" y="979"/>
                </a:lnTo>
                <a:lnTo>
                  <a:pt x="5960" y="839"/>
                </a:lnTo>
                <a:lnTo>
                  <a:pt x="5913" y="746"/>
                </a:lnTo>
                <a:lnTo>
                  <a:pt x="5867" y="606"/>
                </a:lnTo>
                <a:lnTo>
                  <a:pt x="5355" y="94"/>
                </a:lnTo>
                <a:lnTo>
                  <a:pt x="5261" y="47"/>
                </a:lnTo>
                <a:lnTo>
                  <a:pt x="5122" y="1"/>
                </a:lnTo>
                <a:close/>
                <a:moveTo>
                  <a:pt x="4377" y="1072"/>
                </a:moveTo>
                <a:lnTo>
                  <a:pt x="4423" y="1118"/>
                </a:lnTo>
                <a:lnTo>
                  <a:pt x="4470" y="1165"/>
                </a:lnTo>
                <a:lnTo>
                  <a:pt x="4423" y="1211"/>
                </a:lnTo>
                <a:lnTo>
                  <a:pt x="3259" y="2376"/>
                </a:lnTo>
                <a:lnTo>
                  <a:pt x="3213" y="2422"/>
                </a:lnTo>
                <a:lnTo>
                  <a:pt x="3166" y="2422"/>
                </a:lnTo>
                <a:lnTo>
                  <a:pt x="3120" y="2329"/>
                </a:lnTo>
                <a:lnTo>
                  <a:pt x="3166" y="2282"/>
                </a:lnTo>
                <a:lnTo>
                  <a:pt x="4330" y="1118"/>
                </a:lnTo>
                <a:lnTo>
                  <a:pt x="4377" y="1072"/>
                </a:lnTo>
                <a:close/>
                <a:moveTo>
                  <a:pt x="2840" y="2608"/>
                </a:moveTo>
                <a:lnTo>
                  <a:pt x="3352" y="3120"/>
                </a:lnTo>
                <a:lnTo>
                  <a:pt x="2980" y="3540"/>
                </a:lnTo>
                <a:lnTo>
                  <a:pt x="2794" y="3540"/>
                </a:lnTo>
                <a:lnTo>
                  <a:pt x="2794" y="3214"/>
                </a:lnTo>
                <a:lnTo>
                  <a:pt x="2468" y="3214"/>
                </a:lnTo>
                <a:lnTo>
                  <a:pt x="2468" y="3027"/>
                </a:lnTo>
                <a:lnTo>
                  <a:pt x="2840" y="2608"/>
                </a:lnTo>
                <a:close/>
                <a:moveTo>
                  <a:pt x="4377" y="653"/>
                </a:moveTo>
                <a:lnTo>
                  <a:pt x="2142" y="2888"/>
                </a:lnTo>
                <a:lnTo>
                  <a:pt x="2142" y="3865"/>
                </a:lnTo>
                <a:lnTo>
                  <a:pt x="3073" y="3865"/>
                </a:lnTo>
                <a:lnTo>
                  <a:pt x="5355" y="1584"/>
                </a:lnTo>
                <a:lnTo>
                  <a:pt x="4377" y="653"/>
                </a:lnTo>
                <a:close/>
                <a:moveTo>
                  <a:pt x="745" y="1"/>
                </a:moveTo>
                <a:lnTo>
                  <a:pt x="605" y="47"/>
                </a:lnTo>
                <a:lnTo>
                  <a:pt x="419" y="141"/>
                </a:lnTo>
                <a:lnTo>
                  <a:pt x="279" y="280"/>
                </a:lnTo>
                <a:lnTo>
                  <a:pt x="140" y="420"/>
                </a:lnTo>
                <a:lnTo>
                  <a:pt x="47" y="606"/>
                </a:lnTo>
                <a:lnTo>
                  <a:pt x="0" y="746"/>
                </a:lnTo>
                <a:lnTo>
                  <a:pt x="0" y="979"/>
                </a:lnTo>
                <a:lnTo>
                  <a:pt x="0" y="3726"/>
                </a:lnTo>
                <a:lnTo>
                  <a:pt x="0" y="3912"/>
                </a:lnTo>
                <a:lnTo>
                  <a:pt x="47" y="4098"/>
                </a:lnTo>
                <a:lnTo>
                  <a:pt x="140" y="4285"/>
                </a:lnTo>
                <a:lnTo>
                  <a:pt x="279" y="4424"/>
                </a:lnTo>
                <a:lnTo>
                  <a:pt x="419" y="4564"/>
                </a:lnTo>
                <a:lnTo>
                  <a:pt x="605" y="4610"/>
                </a:lnTo>
                <a:lnTo>
                  <a:pt x="745" y="4704"/>
                </a:lnTo>
                <a:lnTo>
                  <a:pt x="3911" y="4704"/>
                </a:lnTo>
                <a:lnTo>
                  <a:pt x="4097" y="4610"/>
                </a:lnTo>
                <a:lnTo>
                  <a:pt x="4284" y="4564"/>
                </a:lnTo>
                <a:lnTo>
                  <a:pt x="4423" y="4424"/>
                </a:lnTo>
                <a:lnTo>
                  <a:pt x="4516" y="4285"/>
                </a:lnTo>
                <a:lnTo>
                  <a:pt x="4610" y="4098"/>
                </a:lnTo>
                <a:lnTo>
                  <a:pt x="4703" y="3912"/>
                </a:lnTo>
                <a:lnTo>
                  <a:pt x="4703" y="3726"/>
                </a:lnTo>
                <a:lnTo>
                  <a:pt x="4703" y="3120"/>
                </a:lnTo>
                <a:lnTo>
                  <a:pt x="4703" y="3027"/>
                </a:lnTo>
                <a:lnTo>
                  <a:pt x="4610" y="3027"/>
                </a:lnTo>
                <a:lnTo>
                  <a:pt x="4563" y="2981"/>
                </a:lnTo>
                <a:lnTo>
                  <a:pt x="4516" y="3027"/>
                </a:lnTo>
                <a:lnTo>
                  <a:pt x="4284" y="3260"/>
                </a:lnTo>
                <a:lnTo>
                  <a:pt x="4284" y="3307"/>
                </a:lnTo>
                <a:lnTo>
                  <a:pt x="4284" y="3726"/>
                </a:lnTo>
                <a:lnTo>
                  <a:pt x="4237" y="3959"/>
                </a:lnTo>
                <a:lnTo>
                  <a:pt x="4097" y="4098"/>
                </a:lnTo>
                <a:lnTo>
                  <a:pt x="3958" y="4238"/>
                </a:lnTo>
                <a:lnTo>
                  <a:pt x="3725" y="4285"/>
                </a:lnTo>
                <a:lnTo>
                  <a:pt x="978" y="4285"/>
                </a:lnTo>
                <a:lnTo>
                  <a:pt x="745" y="4238"/>
                </a:lnTo>
                <a:lnTo>
                  <a:pt x="559" y="4098"/>
                </a:lnTo>
                <a:lnTo>
                  <a:pt x="466" y="3959"/>
                </a:lnTo>
                <a:lnTo>
                  <a:pt x="419" y="3726"/>
                </a:lnTo>
                <a:lnTo>
                  <a:pt x="419" y="979"/>
                </a:lnTo>
                <a:lnTo>
                  <a:pt x="466" y="746"/>
                </a:lnTo>
                <a:lnTo>
                  <a:pt x="559" y="560"/>
                </a:lnTo>
                <a:lnTo>
                  <a:pt x="745" y="466"/>
                </a:lnTo>
                <a:lnTo>
                  <a:pt x="978" y="420"/>
                </a:lnTo>
                <a:lnTo>
                  <a:pt x="3725" y="420"/>
                </a:lnTo>
                <a:lnTo>
                  <a:pt x="3865" y="466"/>
                </a:lnTo>
                <a:lnTo>
                  <a:pt x="3958" y="466"/>
                </a:lnTo>
                <a:lnTo>
                  <a:pt x="4004" y="420"/>
                </a:lnTo>
                <a:lnTo>
                  <a:pt x="4144" y="234"/>
                </a:lnTo>
                <a:lnTo>
                  <a:pt x="4191" y="141"/>
                </a:lnTo>
                <a:lnTo>
                  <a:pt x="4144" y="94"/>
                </a:lnTo>
                <a:lnTo>
                  <a:pt x="39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238"/>
          <p:cNvSpPr/>
          <p:nvPr/>
        </p:nvSpPr>
        <p:spPr>
          <a:xfrm>
            <a:off x="7400423" y="1536483"/>
            <a:ext cx="515021" cy="650231"/>
          </a:xfrm>
          <a:custGeom>
            <a:avLst/>
            <a:gdLst/>
            <a:ahLst/>
            <a:cxnLst/>
            <a:rect l="l" t="t" r="r" b="b"/>
            <a:pathLst>
              <a:path w="3999" h="5950" extrusionOk="0">
                <a:moveTo>
                  <a:pt x="1999" y="1116"/>
                </a:moveTo>
                <a:lnTo>
                  <a:pt x="1907" y="1162"/>
                </a:lnTo>
                <a:lnTo>
                  <a:pt x="1860" y="1255"/>
                </a:lnTo>
                <a:lnTo>
                  <a:pt x="1907" y="1348"/>
                </a:lnTo>
                <a:lnTo>
                  <a:pt x="1999" y="1395"/>
                </a:lnTo>
                <a:lnTo>
                  <a:pt x="2185" y="1395"/>
                </a:lnTo>
                <a:lnTo>
                  <a:pt x="2418" y="1488"/>
                </a:lnTo>
                <a:lnTo>
                  <a:pt x="2557" y="1581"/>
                </a:lnTo>
                <a:lnTo>
                  <a:pt x="2604" y="1674"/>
                </a:lnTo>
                <a:lnTo>
                  <a:pt x="2604" y="1767"/>
                </a:lnTo>
                <a:lnTo>
                  <a:pt x="2650" y="1860"/>
                </a:lnTo>
                <a:lnTo>
                  <a:pt x="2836" y="1860"/>
                </a:lnTo>
                <a:lnTo>
                  <a:pt x="2883" y="1767"/>
                </a:lnTo>
                <a:lnTo>
                  <a:pt x="2836" y="1581"/>
                </a:lnTo>
                <a:lnTo>
                  <a:pt x="2743" y="1395"/>
                </a:lnTo>
                <a:lnTo>
                  <a:pt x="2557" y="1255"/>
                </a:lnTo>
                <a:lnTo>
                  <a:pt x="2371" y="1209"/>
                </a:lnTo>
                <a:lnTo>
                  <a:pt x="2185" y="1162"/>
                </a:lnTo>
                <a:lnTo>
                  <a:pt x="1999" y="1116"/>
                </a:lnTo>
                <a:close/>
                <a:moveTo>
                  <a:pt x="2278" y="512"/>
                </a:moveTo>
                <a:lnTo>
                  <a:pt x="2511" y="605"/>
                </a:lnTo>
                <a:lnTo>
                  <a:pt x="2790" y="698"/>
                </a:lnTo>
                <a:lnTo>
                  <a:pt x="3022" y="837"/>
                </a:lnTo>
                <a:lnTo>
                  <a:pt x="3208" y="1023"/>
                </a:lnTo>
                <a:lnTo>
                  <a:pt x="3347" y="1255"/>
                </a:lnTo>
                <a:lnTo>
                  <a:pt x="3440" y="1488"/>
                </a:lnTo>
                <a:lnTo>
                  <a:pt x="3487" y="1767"/>
                </a:lnTo>
                <a:lnTo>
                  <a:pt x="3487" y="1953"/>
                </a:lnTo>
                <a:lnTo>
                  <a:pt x="3440" y="2138"/>
                </a:lnTo>
                <a:lnTo>
                  <a:pt x="3347" y="2278"/>
                </a:lnTo>
                <a:lnTo>
                  <a:pt x="3208" y="2464"/>
                </a:lnTo>
                <a:lnTo>
                  <a:pt x="3115" y="2557"/>
                </a:lnTo>
                <a:lnTo>
                  <a:pt x="2976" y="2696"/>
                </a:lnTo>
                <a:lnTo>
                  <a:pt x="2790" y="3022"/>
                </a:lnTo>
                <a:lnTo>
                  <a:pt x="2604" y="3300"/>
                </a:lnTo>
                <a:lnTo>
                  <a:pt x="2511" y="3579"/>
                </a:lnTo>
                <a:lnTo>
                  <a:pt x="2464" y="3858"/>
                </a:lnTo>
                <a:lnTo>
                  <a:pt x="1581" y="3858"/>
                </a:lnTo>
                <a:lnTo>
                  <a:pt x="1488" y="3579"/>
                </a:lnTo>
                <a:lnTo>
                  <a:pt x="1395" y="3300"/>
                </a:lnTo>
                <a:lnTo>
                  <a:pt x="1256" y="3022"/>
                </a:lnTo>
                <a:lnTo>
                  <a:pt x="1023" y="2696"/>
                </a:lnTo>
                <a:lnTo>
                  <a:pt x="884" y="2557"/>
                </a:lnTo>
                <a:lnTo>
                  <a:pt x="791" y="2464"/>
                </a:lnTo>
                <a:lnTo>
                  <a:pt x="652" y="2278"/>
                </a:lnTo>
                <a:lnTo>
                  <a:pt x="559" y="2138"/>
                </a:lnTo>
                <a:lnTo>
                  <a:pt x="512" y="1953"/>
                </a:lnTo>
                <a:lnTo>
                  <a:pt x="512" y="1767"/>
                </a:lnTo>
                <a:lnTo>
                  <a:pt x="559" y="1488"/>
                </a:lnTo>
                <a:lnTo>
                  <a:pt x="652" y="1255"/>
                </a:lnTo>
                <a:lnTo>
                  <a:pt x="791" y="1023"/>
                </a:lnTo>
                <a:lnTo>
                  <a:pt x="977" y="837"/>
                </a:lnTo>
                <a:lnTo>
                  <a:pt x="1209" y="698"/>
                </a:lnTo>
                <a:lnTo>
                  <a:pt x="1488" y="605"/>
                </a:lnTo>
                <a:lnTo>
                  <a:pt x="1721" y="512"/>
                </a:lnTo>
                <a:close/>
                <a:moveTo>
                  <a:pt x="1999" y="0"/>
                </a:moveTo>
                <a:lnTo>
                  <a:pt x="1628" y="47"/>
                </a:lnTo>
                <a:lnTo>
                  <a:pt x="1302" y="140"/>
                </a:lnTo>
                <a:lnTo>
                  <a:pt x="930" y="279"/>
                </a:lnTo>
                <a:lnTo>
                  <a:pt x="652" y="465"/>
                </a:lnTo>
                <a:lnTo>
                  <a:pt x="373" y="744"/>
                </a:lnTo>
                <a:lnTo>
                  <a:pt x="187" y="1023"/>
                </a:lnTo>
                <a:lnTo>
                  <a:pt x="47" y="1395"/>
                </a:lnTo>
                <a:lnTo>
                  <a:pt x="1" y="1767"/>
                </a:lnTo>
                <a:lnTo>
                  <a:pt x="47" y="2045"/>
                </a:lnTo>
                <a:lnTo>
                  <a:pt x="140" y="2324"/>
                </a:lnTo>
                <a:lnTo>
                  <a:pt x="233" y="2557"/>
                </a:lnTo>
                <a:lnTo>
                  <a:pt x="419" y="2789"/>
                </a:lnTo>
                <a:lnTo>
                  <a:pt x="698" y="3114"/>
                </a:lnTo>
                <a:lnTo>
                  <a:pt x="930" y="3486"/>
                </a:lnTo>
                <a:lnTo>
                  <a:pt x="1023" y="3719"/>
                </a:lnTo>
                <a:lnTo>
                  <a:pt x="1070" y="3905"/>
                </a:lnTo>
                <a:lnTo>
                  <a:pt x="930" y="4044"/>
                </a:lnTo>
                <a:lnTo>
                  <a:pt x="884" y="4230"/>
                </a:lnTo>
                <a:lnTo>
                  <a:pt x="930" y="4369"/>
                </a:lnTo>
                <a:lnTo>
                  <a:pt x="977" y="4462"/>
                </a:lnTo>
                <a:lnTo>
                  <a:pt x="930" y="4602"/>
                </a:lnTo>
                <a:lnTo>
                  <a:pt x="884" y="4741"/>
                </a:lnTo>
                <a:lnTo>
                  <a:pt x="930" y="4927"/>
                </a:lnTo>
                <a:lnTo>
                  <a:pt x="1070" y="5020"/>
                </a:lnTo>
                <a:lnTo>
                  <a:pt x="1023" y="5206"/>
                </a:lnTo>
                <a:lnTo>
                  <a:pt x="1023" y="5392"/>
                </a:lnTo>
                <a:lnTo>
                  <a:pt x="1116" y="5485"/>
                </a:lnTo>
                <a:lnTo>
                  <a:pt x="1256" y="5578"/>
                </a:lnTo>
                <a:lnTo>
                  <a:pt x="1442" y="5578"/>
                </a:lnTo>
                <a:lnTo>
                  <a:pt x="1535" y="5764"/>
                </a:lnTo>
                <a:lnTo>
                  <a:pt x="1674" y="5857"/>
                </a:lnTo>
                <a:lnTo>
                  <a:pt x="1814" y="5950"/>
                </a:lnTo>
                <a:lnTo>
                  <a:pt x="2185" y="5950"/>
                </a:lnTo>
                <a:lnTo>
                  <a:pt x="2325" y="5857"/>
                </a:lnTo>
                <a:lnTo>
                  <a:pt x="2464" y="5764"/>
                </a:lnTo>
                <a:lnTo>
                  <a:pt x="2557" y="5578"/>
                </a:lnTo>
                <a:lnTo>
                  <a:pt x="2743" y="5578"/>
                </a:lnTo>
                <a:lnTo>
                  <a:pt x="2883" y="5485"/>
                </a:lnTo>
                <a:lnTo>
                  <a:pt x="2976" y="5392"/>
                </a:lnTo>
                <a:lnTo>
                  <a:pt x="2976" y="5206"/>
                </a:lnTo>
                <a:lnTo>
                  <a:pt x="2929" y="5020"/>
                </a:lnTo>
                <a:lnTo>
                  <a:pt x="3068" y="4927"/>
                </a:lnTo>
                <a:lnTo>
                  <a:pt x="3115" y="4741"/>
                </a:lnTo>
                <a:lnTo>
                  <a:pt x="3115" y="4602"/>
                </a:lnTo>
                <a:lnTo>
                  <a:pt x="3022" y="4462"/>
                </a:lnTo>
                <a:lnTo>
                  <a:pt x="3115" y="4369"/>
                </a:lnTo>
                <a:lnTo>
                  <a:pt x="3115" y="4230"/>
                </a:lnTo>
                <a:lnTo>
                  <a:pt x="3068" y="4044"/>
                </a:lnTo>
                <a:lnTo>
                  <a:pt x="2929" y="3905"/>
                </a:lnTo>
                <a:lnTo>
                  <a:pt x="2976" y="3719"/>
                </a:lnTo>
                <a:lnTo>
                  <a:pt x="3068" y="3486"/>
                </a:lnTo>
                <a:lnTo>
                  <a:pt x="3301" y="3114"/>
                </a:lnTo>
                <a:lnTo>
                  <a:pt x="3580" y="2789"/>
                </a:lnTo>
                <a:lnTo>
                  <a:pt x="3766" y="2557"/>
                </a:lnTo>
                <a:lnTo>
                  <a:pt x="3905" y="2324"/>
                </a:lnTo>
                <a:lnTo>
                  <a:pt x="3952" y="2045"/>
                </a:lnTo>
                <a:lnTo>
                  <a:pt x="3998" y="1767"/>
                </a:lnTo>
                <a:lnTo>
                  <a:pt x="3952" y="1395"/>
                </a:lnTo>
                <a:lnTo>
                  <a:pt x="3812" y="1023"/>
                </a:lnTo>
                <a:lnTo>
                  <a:pt x="3626" y="744"/>
                </a:lnTo>
                <a:lnTo>
                  <a:pt x="3347" y="465"/>
                </a:lnTo>
                <a:lnTo>
                  <a:pt x="3068" y="279"/>
                </a:lnTo>
                <a:lnTo>
                  <a:pt x="2743" y="140"/>
                </a:lnTo>
                <a:lnTo>
                  <a:pt x="2371" y="47"/>
                </a:lnTo>
                <a:lnTo>
                  <a:pt x="19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3" name="Google Shape;2093;p238"/>
          <p:cNvCxnSpPr/>
          <p:nvPr/>
        </p:nvCxnSpPr>
        <p:spPr>
          <a:xfrm>
            <a:off x="7640850" y="1368950"/>
            <a:ext cx="0" cy="120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4" name="Google Shape;2094;p238"/>
          <p:cNvCxnSpPr/>
          <p:nvPr/>
        </p:nvCxnSpPr>
        <p:spPr>
          <a:xfrm flipH="1">
            <a:off x="7781050" y="1388525"/>
            <a:ext cx="55200" cy="129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5" name="Google Shape;2095;p238"/>
          <p:cNvCxnSpPr/>
          <p:nvPr/>
        </p:nvCxnSpPr>
        <p:spPr>
          <a:xfrm>
            <a:off x="7452350" y="1390325"/>
            <a:ext cx="48300" cy="1263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2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06" b="7798"/>
          <a:stretch/>
        </p:blipFill>
        <p:spPr>
          <a:xfrm>
            <a:off x="-100325" y="0"/>
            <a:ext cx="9253202" cy="52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239"/>
          <p:cNvSpPr txBox="1">
            <a:spLocks noGrp="1"/>
          </p:cNvSpPr>
          <p:nvPr>
            <p:ph type="body" idx="4294967295"/>
          </p:nvPr>
        </p:nvSpPr>
        <p:spPr>
          <a:xfrm>
            <a:off x="524968" y="315388"/>
            <a:ext cx="3872400" cy="15906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spcFirstLastPara="1" wrap="square" lIns="365750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Most flight attendants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don't even think about recycling</a:t>
            </a:r>
            <a:r>
              <a:rPr lang="en" b="1">
                <a:solidFill>
                  <a:schemeClr val="lt1"/>
                </a:solidFill>
              </a:rPr>
              <a:t>…from the attendant’s perspective, we do not have the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manpower</a:t>
            </a:r>
            <a:r>
              <a:rPr lang="en" b="1">
                <a:solidFill>
                  <a:schemeClr val="lt1"/>
                </a:solidFill>
              </a:rPr>
              <a:t> or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time</a:t>
            </a:r>
            <a:r>
              <a:rPr lang="en" b="1">
                <a:solidFill>
                  <a:schemeClr val="lt1"/>
                </a:solidFill>
              </a:rPr>
              <a:t> to recycle”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– Deborah Penderghast</a:t>
            </a:r>
            <a:br>
              <a:rPr lang="en" sz="1200" b="1">
                <a:solidFill>
                  <a:schemeClr val="lt1"/>
                </a:solidFill>
              </a:rPr>
            </a:br>
            <a:r>
              <a:rPr lang="en" sz="1200" b="1">
                <a:solidFill>
                  <a:schemeClr val="lt1"/>
                </a:solidFill>
              </a:rPr>
              <a:t>American Airlines Lead Flight Attendant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02" name="Google Shape;2102;p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12" y="544000"/>
            <a:ext cx="598026" cy="4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239"/>
          <p:cNvSpPr/>
          <p:nvPr/>
        </p:nvSpPr>
        <p:spPr>
          <a:xfrm>
            <a:off x="524975" y="245500"/>
            <a:ext cx="3872400" cy="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239"/>
          <p:cNvSpPr txBox="1">
            <a:spLocks noGrp="1"/>
          </p:cNvSpPr>
          <p:nvPr>
            <p:ph type="body" idx="4294967295"/>
          </p:nvPr>
        </p:nvSpPr>
        <p:spPr>
          <a:xfrm>
            <a:off x="5133743" y="3109313"/>
            <a:ext cx="3872400" cy="13749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spcFirstLastPara="1" wrap="square" lIns="365750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Untouched</a:t>
            </a:r>
            <a:r>
              <a:rPr lang="en" b="1">
                <a:solidFill>
                  <a:schemeClr val="lt1"/>
                </a:solidFill>
              </a:rPr>
              <a:t> and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leftover</a:t>
            </a:r>
            <a:r>
              <a:rPr lang="en" b="1">
                <a:solidFill>
                  <a:schemeClr val="lt1"/>
                </a:solidFill>
              </a:rPr>
              <a:t> foods are one of the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major sources</a:t>
            </a:r>
            <a:r>
              <a:rPr lang="en" b="1">
                <a:solidFill>
                  <a:schemeClr val="lt1"/>
                </a:solidFill>
              </a:rPr>
              <a:t> of waste on a flight ”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– Shadrach Kambai</a:t>
            </a:r>
            <a:br>
              <a:rPr lang="en" sz="1200" b="1">
                <a:solidFill>
                  <a:schemeClr val="lt1"/>
                </a:solidFill>
              </a:rPr>
            </a:br>
            <a:r>
              <a:rPr lang="en" sz="1200" b="1">
                <a:solidFill>
                  <a:schemeClr val="lt1"/>
                </a:solidFill>
              </a:rPr>
              <a:t>Aviation Consultant and Author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2105" name="Google Shape;2105;p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887" y="3337925"/>
            <a:ext cx="598026" cy="4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239"/>
          <p:cNvSpPr/>
          <p:nvPr/>
        </p:nvSpPr>
        <p:spPr>
          <a:xfrm>
            <a:off x="5133750" y="3039425"/>
            <a:ext cx="3872400" cy="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13"/>
          <p:cNvSpPr/>
          <p:nvPr/>
        </p:nvSpPr>
        <p:spPr>
          <a:xfrm>
            <a:off x="-14550" y="0"/>
            <a:ext cx="9173100" cy="1493400"/>
          </a:xfrm>
          <a:prstGeom prst="rect">
            <a:avLst/>
          </a:prstGeom>
          <a:gradFill>
            <a:gsLst>
              <a:gs pos="0">
                <a:srgbClr val="97DCE1"/>
              </a:gs>
              <a:gs pos="100000">
                <a:srgbClr val="40AEB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13" name="Google Shape;1313;p213"/>
          <p:cNvSpPr txBox="1"/>
          <p:nvPr/>
        </p:nvSpPr>
        <p:spPr>
          <a:xfrm>
            <a:off x="3490675" y="3309275"/>
            <a:ext cx="5553000" cy="53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14" name="Google Shape;1314;p213"/>
          <p:cNvSpPr txBox="1">
            <a:spLocks noGrp="1"/>
          </p:cNvSpPr>
          <p:nvPr>
            <p:ph type="title"/>
          </p:nvPr>
        </p:nvSpPr>
        <p:spPr>
          <a:xfrm>
            <a:off x="5085625" y="522975"/>
            <a:ext cx="23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Opportunity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5" name="Google Shape;1315;p213"/>
          <p:cNvGrpSpPr/>
          <p:nvPr/>
        </p:nvGrpSpPr>
        <p:grpSpPr>
          <a:xfrm>
            <a:off x="3490675" y="1814300"/>
            <a:ext cx="2740500" cy="1145747"/>
            <a:chOff x="3490675" y="1814347"/>
            <a:chExt cx="2740500" cy="1155103"/>
          </a:xfrm>
        </p:grpSpPr>
        <p:sp>
          <p:nvSpPr>
            <p:cNvPr id="1316" name="Google Shape;1316;p213"/>
            <p:cNvSpPr txBox="1"/>
            <p:nvPr/>
          </p:nvSpPr>
          <p:spPr>
            <a:xfrm>
              <a:off x="3490675" y="1814450"/>
              <a:ext cx="2740500" cy="1155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7" name="Google Shape;1317;p213"/>
            <p:cNvGrpSpPr/>
            <p:nvPr/>
          </p:nvGrpSpPr>
          <p:grpSpPr>
            <a:xfrm>
              <a:off x="3627301" y="1932535"/>
              <a:ext cx="349052" cy="313055"/>
              <a:chOff x="5778676" y="3826972"/>
              <a:chExt cx="349052" cy="313055"/>
            </a:xfrm>
          </p:grpSpPr>
          <p:sp>
            <p:nvSpPr>
              <p:cNvPr id="1318" name="Google Shape;1318;p213"/>
              <p:cNvSpPr/>
              <p:nvPr/>
            </p:nvSpPr>
            <p:spPr>
              <a:xfrm>
                <a:off x="5923045" y="3890659"/>
                <a:ext cx="27690" cy="4815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513" extrusionOk="0">
                    <a:moveTo>
                      <a:pt x="406" y="286"/>
                    </a:moveTo>
                    <a:lnTo>
                      <a:pt x="406" y="560"/>
                    </a:lnTo>
                    <a:cubicBezTo>
                      <a:pt x="299" y="524"/>
                      <a:pt x="251" y="488"/>
                      <a:pt x="251" y="417"/>
                    </a:cubicBezTo>
                    <a:cubicBezTo>
                      <a:pt x="251" y="345"/>
                      <a:pt x="334" y="298"/>
                      <a:pt x="406" y="286"/>
                    </a:cubicBezTo>
                    <a:close/>
                    <a:moveTo>
                      <a:pt x="513" y="845"/>
                    </a:moveTo>
                    <a:cubicBezTo>
                      <a:pt x="632" y="893"/>
                      <a:pt x="644" y="953"/>
                      <a:pt x="644" y="1012"/>
                    </a:cubicBezTo>
                    <a:cubicBezTo>
                      <a:pt x="644" y="1119"/>
                      <a:pt x="584" y="1155"/>
                      <a:pt x="513" y="1179"/>
                    </a:cubicBezTo>
                    <a:lnTo>
                      <a:pt x="513" y="845"/>
                    </a:lnTo>
                    <a:close/>
                    <a:moveTo>
                      <a:pt x="465" y="0"/>
                    </a:moveTo>
                    <a:cubicBezTo>
                      <a:pt x="441" y="0"/>
                      <a:pt x="406" y="12"/>
                      <a:pt x="406" y="48"/>
                    </a:cubicBezTo>
                    <a:lnTo>
                      <a:pt x="406" y="83"/>
                    </a:lnTo>
                    <a:cubicBezTo>
                      <a:pt x="179" y="119"/>
                      <a:pt x="48" y="238"/>
                      <a:pt x="48" y="441"/>
                    </a:cubicBezTo>
                    <a:cubicBezTo>
                      <a:pt x="48" y="667"/>
                      <a:pt x="215" y="738"/>
                      <a:pt x="406" y="810"/>
                    </a:cubicBezTo>
                    <a:lnTo>
                      <a:pt x="406" y="1191"/>
                    </a:lnTo>
                    <a:cubicBezTo>
                      <a:pt x="299" y="1167"/>
                      <a:pt x="251" y="1143"/>
                      <a:pt x="168" y="1072"/>
                    </a:cubicBezTo>
                    <a:cubicBezTo>
                      <a:pt x="149" y="1058"/>
                      <a:pt x="132" y="1051"/>
                      <a:pt x="116" y="1051"/>
                    </a:cubicBezTo>
                    <a:cubicBezTo>
                      <a:pt x="92" y="1051"/>
                      <a:pt x="70" y="1067"/>
                      <a:pt x="48" y="1095"/>
                    </a:cubicBezTo>
                    <a:cubicBezTo>
                      <a:pt x="1" y="1155"/>
                      <a:pt x="1" y="1215"/>
                      <a:pt x="48" y="1262"/>
                    </a:cubicBezTo>
                    <a:cubicBezTo>
                      <a:pt x="120" y="1357"/>
                      <a:pt x="275" y="1417"/>
                      <a:pt x="406" y="1417"/>
                    </a:cubicBezTo>
                    <a:lnTo>
                      <a:pt x="406" y="1476"/>
                    </a:lnTo>
                    <a:cubicBezTo>
                      <a:pt x="406" y="1500"/>
                      <a:pt x="441" y="1512"/>
                      <a:pt x="465" y="1512"/>
                    </a:cubicBezTo>
                    <a:cubicBezTo>
                      <a:pt x="501" y="1512"/>
                      <a:pt x="525" y="1500"/>
                      <a:pt x="525" y="1476"/>
                    </a:cubicBezTo>
                    <a:lnTo>
                      <a:pt x="525" y="1417"/>
                    </a:lnTo>
                    <a:cubicBezTo>
                      <a:pt x="715" y="1381"/>
                      <a:pt x="870" y="1262"/>
                      <a:pt x="870" y="1024"/>
                    </a:cubicBezTo>
                    <a:cubicBezTo>
                      <a:pt x="870" y="774"/>
                      <a:pt x="739" y="679"/>
                      <a:pt x="525" y="607"/>
                    </a:cubicBezTo>
                    <a:lnTo>
                      <a:pt x="525" y="286"/>
                    </a:lnTo>
                    <a:cubicBezTo>
                      <a:pt x="572" y="286"/>
                      <a:pt x="596" y="298"/>
                      <a:pt x="656" y="322"/>
                    </a:cubicBezTo>
                    <a:cubicBezTo>
                      <a:pt x="682" y="335"/>
                      <a:pt x="713" y="352"/>
                      <a:pt x="745" y="352"/>
                    </a:cubicBezTo>
                    <a:cubicBezTo>
                      <a:pt x="770" y="352"/>
                      <a:pt x="796" y="341"/>
                      <a:pt x="822" y="310"/>
                    </a:cubicBezTo>
                    <a:cubicBezTo>
                      <a:pt x="858" y="262"/>
                      <a:pt x="870" y="202"/>
                      <a:pt x="810" y="155"/>
                    </a:cubicBezTo>
                    <a:cubicBezTo>
                      <a:pt x="739" y="107"/>
                      <a:pt x="620" y="83"/>
                      <a:pt x="525" y="83"/>
                    </a:cubicBezTo>
                    <a:lnTo>
                      <a:pt x="525" y="48"/>
                    </a:lnTo>
                    <a:cubicBezTo>
                      <a:pt x="525" y="12"/>
                      <a:pt x="501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213"/>
              <p:cNvSpPr/>
              <p:nvPr/>
            </p:nvSpPr>
            <p:spPr>
              <a:xfrm>
                <a:off x="5976866" y="3843268"/>
                <a:ext cx="80364" cy="80364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5" extrusionOk="0">
                    <a:moveTo>
                      <a:pt x="1263" y="310"/>
                    </a:moveTo>
                    <a:cubicBezTo>
                      <a:pt x="1786" y="310"/>
                      <a:pt x="2215" y="739"/>
                      <a:pt x="2215" y="1263"/>
                    </a:cubicBezTo>
                    <a:cubicBezTo>
                      <a:pt x="2215" y="1787"/>
                      <a:pt x="1798" y="2215"/>
                      <a:pt x="1263" y="2215"/>
                    </a:cubicBezTo>
                    <a:cubicBezTo>
                      <a:pt x="739" y="2215"/>
                      <a:pt x="310" y="1787"/>
                      <a:pt x="310" y="1263"/>
                    </a:cubicBezTo>
                    <a:cubicBezTo>
                      <a:pt x="310" y="739"/>
                      <a:pt x="739" y="310"/>
                      <a:pt x="1263" y="310"/>
                    </a:cubicBezTo>
                    <a:close/>
                    <a:moveTo>
                      <a:pt x="1263" y="1"/>
                    </a:moveTo>
                    <a:cubicBezTo>
                      <a:pt x="560" y="1"/>
                      <a:pt x="1" y="560"/>
                      <a:pt x="1" y="1263"/>
                    </a:cubicBezTo>
                    <a:cubicBezTo>
                      <a:pt x="1" y="1965"/>
                      <a:pt x="560" y="2525"/>
                      <a:pt x="1263" y="2525"/>
                    </a:cubicBezTo>
                    <a:cubicBezTo>
                      <a:pt x="1965" y="2525"/>
                      <a:pt x="2525" y="1965"/>
                      <a:pt x="2525" y="1263"/>
                    </a:cubicBezTo>
                    <a:cubicBezTo>
                      <a:pt x="2525" y="560"/>
                      <a:pt x="1965" y="1"/>
                      <a:pt x="12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13"/>
              <p:cNvSpPr/>
              <p:nvPr/>
            </p:nvSpPr>
            <p:spPr>
              <a:xfrm>
                <a:off x="5879473" y="3826972"/>
                <a:ext cx="193288" cy="14405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4526" extrusionOk="0">
                    <a:moveTo>
                      <a:pt x="1798" y="1775"/>
                    </a:moveTo>
                    <a:cubicBezTo>
                      <a:pt x="2132" y="1775"/>
                      <a:pt x="2430" y="1942"/>
                      <a:pt x="2596" y="2192"/>
                    </a:cubicBezTo>
                    <a:cubicBezTo>
                      <a:pt x="2620" y="2346"/>
                      <a:pt x="2680" y="2477"/>
                      <a:pt x="2739" y="2608"/>
                    </a:cubicBezTo>
                    <a:cubicBezTo>
                      <a:pt x="2739" y="2656"/>
                      <a:pt x="2751" y="2704"/>
                      <a:pt x="2751" y="2727"/>
                    </a:cubicBezTo>
                    <a:cubicBezTo>
                      <a:pt x="2751" y="3251"/>
                      <a:pt x="2322" y="3680"/>
                      <a:pt x="1798" y="3680"/>
                    </a:cubicBezTo>
                    <a:cubicBezTo>
                      <a:pt x="1287" y="3680"/>
                      <a:pt x="846" y="3251"/>
                      <a:pt x="846" y="2727"/>
                    </a:cubicBezTo>
                    <a:cubicBezTo>
                      <a:pt x="846" y="2203"/>
                      <a:pt x="1287" y="1775"/>
                      <a:pt x="1798" y="1775"/>
                    </a:cubicBezTo>
                    <a:close/>
                    <a:moveTo>
                      <a:pt x="1810" y="1251"/>
                    </a:moveTo>
                    <a:cubicBezTo>
                      <a:pt x="2072" y="1251"/>
                      <a:pt x="2334" y="1334"/>
                      <a:pt x="2560" y="1465"/>
                    </a:cubicBezTo>
                    <a:cubicBezTo>
                      <a:pt x="2549" y="1537"/>
                      <a:pt x="2549" y="1632"/>
                      <a:pt x="2537" y="1692"/>
                    </a:cubicBezTo>
                    <a:cubicBezTo>
                      <a:pt x="2322" y="1537"/>
                      <a:pt x="2072" y="1453"/>
                      <a:pt x="1787" y="1453"/>
                    </a:cubicBezTo>
                    <a:cubicBezTo>
                      <a:pt x="1084" y="1453"/>
                      <a:pt x="525" y="2013"/>
                      <a:pt x="525" y="2715"/>
                    </a:cubicBezTo>
                    <a:cubicBezTo>
                      <a:pt x="525" y="3418"/>
                      <a:pt x="1084" y="3978"/>
                      <a:pt x="1787" y="3978"/>
                    </a:cubicBezTo>
                    <a:cubicBezTo>
                      <a:pt x="2382" y="3978"/>
                      <a:pt x="2894" y="3561"/>
                      <a:pt x="3025" y="3001"/>
                    </a:cubicBezTo>
                    <a:lnTo>
                      <a:pt x="3192" y="3156"/>
                    </a:lnTo>
                    <a:cubicBezTo>
                      <a:pt x="3025" y="3775"/>
                      <a:pt x="2465" y="4204"/>
                      <a:pt x="1810" y="4204"/>
                    </a:cubicBezTo>
                    <a:cubicBezTo>
                      <a:pt x="1001" y="4204"/>
                      <a:pt x="334" y="3549"/>
                      <a:pt x="334" y="2727"/>
                    </a:cubicBezTo>
                    <a:cubicBezTo>
                      <a:pt x="334" y="1906"/>
                      <a:pt x="989" y="1251"/>
                      <a:pt x="1810" y="1251"/>
                    </a:cubicBezTo>
                    <a:close/>
                    <a:moveTo>
                      <a:pt x="4299" y="1"/>
                    </a:moveTo>
                    <a:cubicBezTo>
                      <a:pt x="3549" y="1"/>
                      <a:pt x="2894" y="501"/>
                      <a:pt x="2632" y="1168"/>
                    </a:cubicBezTo>
                    <a:cubicBezTo>
                      <a:pt x="2382" y="1037"/>
                      <a:pt x="2084" y="953"/>
                      <a:pt x="1787" y="953"/>
                    </a:cubicBezTo>
                    <a:cubicBezTo>
                      <a:pt x="810" y="953"/>
                      <a:pt x="1" y="1763"/>
                      <a:pt x="1" y="2739"/>
                    </a:cubicBezTo>
                    <a:cubicBezTo>
                      <a:pt x="1" y="3727"/>
                      <a:pt x="810" y="4525"/>
                      <a:pt x="1787" y="4525"/>
                    </a:cubicBezTo>
                    <a:cubicBezTo>
                      <a:pt x="2549" y="4525"/>
                      <a:pt x="3203" y="4049"/>
                      <a:pt x="3453" y="3370"/>
                    </a:cubicBezTo>
                    <a:cubicBezTo>
                      <a:pt x="3703" y="3501"/>
                      <a:pt x="3989" y="3573"/>
                      <a:pt x="4299" y="3573"/>
                    </a:cubicBezTo>
                    <a:cubicBezTo>
                      <a:pt x="4704" y="3573"/>
                      <a:pt x="5108" y="3442"/>
                      <a:pt x="5418" y="3192"/>
                    </a:cubicBezTo>
                    <a:cubicBezTo>
                      <a:pt x="5728" y="2942"/>
                      <a:pt x="5954" y="2596"/>
                      <a:pt x="6049" y="2203"/>
                    </a:cubicBezTo>
                    <a:cubicBezTo>
                      <a:pt x="6073" y="2108"/>
                      <a:pt x="6037" y="2013"/>
                      <a:pt x="5942" y="2001"/>
                    </a:cubicBezTo>
                    <a:cubicBezTo>
                      <a:pt x="5932" y="2000"/>
                      <a:pt x="5921" y="1999"/>
                      <a:pt x="5911" y="1999"/>
                    </a:cubicBezTo>
                    <a:cubicBezTo>
                      <a:pt x="5839" y="1999"/>
                      <a:pt x="5772" y="2037"/>
                      <a:pt x="5751" y="2120"/>
                    </a:cubicBezTo>
                    <a:cubicBezTo>
                      <a:pt x="5597" y="2787"/>
                      <a:pt x="5001" y="3251"/>
                      <a:pt x="4323" y="3251"/>
                    </a:cubicBezTo>
                    <a:cubicBezTo>
                      <a:pt x="3787" y="3251"/>
                      <a:pt x="3311" y="2965"/>
                      <a:pt x="3037" y="2501"/>
                    </a:cubicBezTo>
                    <a:cubicBezTo>
                      <a:pt x="3013" y="2358"/>
                      <a:pt x="2953" y="2203"/>
                      <a:pt x="2882" y="2084"/>
                    </a:cubicBezTo>
                    <a:cubicBezTo>
                      <a:pt x="2680" y="1180"/>
                      <a:pt x="3382" y="322"/>
                      <a:pt x="4311" y="322"/>
                    </a:cubicBezTo>
                    <a:cubicBezTo>
                      <a:pt x="4989" y="322"/>
                      <a:pt x="5585" y="775"/>
                      <a:pt x="5739" y="1453"/>
                    </a:cubicBezTo>
                    <a:cubicBezTo>
                      <a:pt x="5750" y="1528"/>
                      <a:pt x="5818" y="1574"/>
                      <a:pt x="5901" y="1574"/>
                    </a:cubicBezTo>
                    <a:cubicBezTo>
                      <a:pt x="5911" y="1574"/>
                      <a:pt x="5920" y="1574"/>
                      <a:pt x="5930" y="1572"/>
                    </a:cubicBezTo>
                    <a:cubicBezTo>
                      <a:pt x="6013" y="1549"/>
                      <a:pt x="6061" y="1465"/>
                      <a:pt x="6049" y="1370"/>
                    </a:cubicBezTo>
                    <a:cubicBezTo>
                      <a:pt x="5954" y="989"/>
                      <a:pt x="5739" y="644"/>
                      <a:pt x="5418" y="394"/>
                    </a:cubicBezTo>
                    <a:cubicBezTo>
                      <a:pt x="5108" y="144"/>
                      <a:pt x="4704" y="1"/>
                      <a:pt x="4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13"/>
              <p:cNvSpPr/>
              <p:nvPr/>
            </p:nvSpPr>
            <p:spPr>
              <a:xfrm>
                <a:off x="6003760" y="3859946"/>
                <a:ext cx="26958" cy="47773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501" extrusionOk="0">
                    <a:moveTo>
                      <a:pt x="382" y="298"/>
                    </a:moveTo>
                    <a:lnTo>
                      <a:pt x="382" y="572"/>
                    </a:lnTo>
                    <a:cubicBezTo>
                      <a:pt x="287" y="536"/>
                      <a:pt x="239" y="501"/>
                      <a:pt x="239" y="429"/>
                    </a:cubicBezTo>
                    <a:cubicBezTo>
                      <a:pt x="239" y="358"/>
                      <a:pt x="310" y="310"/>
                      <a:pt x="382" y="298"/>
                    </a:cubicBezTo>
                    <a:close/>
                    <a:moveTo>
                      <a:pt x="489" y="870"/>
                    </a:moveTo>
                    <a:cubicBezTo>
                      <a:pt x="608" y="917"/>
                      <a:pt x="620" y="977"/>
                      <a:pt x="620" y="1037"/>
                    </a:cubicBezTo>
                    <a:cubicBezTo>
                      <a:pt x="620" y="1132"/>
                      <a:pt x="560" y="1167"/>
                      <a:pt x="489" y="1203"/>
                    </a:cubicBezTo>
                    <a:lnTo>
                      <a:pt x="489" y="870"/>
                    </a:lnTo>
                    <a:close/>
                    <a:moveTo>
                      <a:pt x="441" y="1"/>
                    </a:moveTo>
                    <a:cubicBezTo>
                      <a:pt x="418" y="1"/>
                      <a:pt x="382" y="13"/>
                      <a:pt x="382" y="36"/>
                    </a:cubicBezTo>
                    <a:lnTo>
                      <a:pt x="382" y="84"/>
                    </a:lnTo>
                    <a:cubicBezTo>
                      <a:pt x="156" y="120"/>
                      <a:pt x="25" y="239"/>
                      <a:pt x="25" y="441"/>
                    </a:cubicBezTo>
                    <a:cubicBezTo>
                      <a:pt x="25" y="679"/>
                      <a:pt x="203" y="739"/>
                      <a:pt x="382" y="810"/>
                    </a:cubicBezTo>
                    <a:lnTo>
                      <a:pt x="382" y="1191"/>
                    </a:lnTo>
                    <a:cubicBezTo>
                      <a:pt x="275" y="1167"/>
                      <a:pt x="239" y="1132"/>
                      <a:pt x="144" y="1072"/>
                    </a:cubicBezTo>
                    <a:cubicBezTo>
                      <a:pt x="125" y="1059"/>
                      <a:pt x="108" y="1053"/>
                      <a:pt x="92" y="1053"/>
                    </a:cubicBezTo>
                    <a:cubicBezTo>
                      <a:pt x="37" y="1053"/>
                      <a:pt x="1" y="1121"/>
                      <a:pt x="1" y="1167"/>
                    </a:cubicBezTo>
                    <a:cubicBezTo>
                      <a:pt x="1" y="1203"/>
                      <a:pt x="13" y="1227"/>
                      <a:pt x="25" y="1251"/>
                    </a:cubicBezTo>
                    <a:cubicBezTo>
                      <a:pt x="96" y="1346"/>
                      <a:pt x="251" y="1394"/>
                      <a:pt x="382" y="1394"/>
                    </a:cubicBezTo>
                    <a:lnTo>
                      <a:pt x="382" y="1453"/>
                    </a:lnTo>
                    <a:cubicBezTo>
                      <a:pt x="382" y="1489"/>
                      <a:pt x="418" y="1501"/>
                      <a:pt x="441" y="1501"/>
                    </a:cubicBezTo>
                    <a:cubicBezTo>
                      <a:pt x="477" y="1501"/>
                      <a:pt x="501" y="1489"/>
                      <a:pt x="501" y="1453"/>
                    </a:cubicBezTo>
                    <a:lnTo>
                      <a:pt x="501" y="1394"/>
                    </a:lnTo>
                    <a:cubicBezTo>
                      <a:pt x="703" y="1370"/>
                      <a:pt x="846" y="1251"/>
                      <a:pt x="846" y="1013"/>
                    </a:cubicBezTo>
                    <a:cubicBezTo>
                      <a:pt x="846" y="786"/>
                      <a:pt x="691" y="691"/>
                      <a:pt x="501" y="620"/>
                    </a:cubicBezTo>
                    <a:lnTo>
                      <a:pt x="501" y="298"/>
                    </a:lnTo>
                    <a:cubicBezTo>
                      <a:pt x="584" y="298"/>
                      <a:pt x="608" y="310"/>
                      <a:pt x="680" y="358"/>
                    </a:cubicBezTo>
                    <a:cubicBezTo>
                      <a:pt x="694" y="362"/>
                      <a:pt x="709" y="364"/>
                      <a:pt x="723" y="364"/>
                    </a:cubicBezTo>
                    <a:cubicBezTo>
                      <a:pt x="754" y="364"/>
                      <a:pt x="782" y="351"/>
                      <a:pt x="799" y="310"/>
                    </a:cubicBezTo>
                    <a:cubicBezTo>
                      <a:pt x="834" y="263"/>
                      <a:pt x="846" y="203"/>
                      <a:pt x="787" y="155"/>
                    </a:cubicBezTo>
                    <a:cubicBezTo>
                      <a:pt x="715" y="96"/>
                      <a:pt x="596" y="84"/>
                      <a:pt x="501" y="84"/>
                    </a:cubicBezTo>
                    <a:lnTo>
                      <a:pt x="501" y="36"/>
                    </a:lnTo>
                    <a:cubicBezTo>
                      <a:pt x="501" y="13"/>
                      <a:pt x="477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13"/>
              <p:cNvSpPr/>
              <p:nvPr/>
            </p:nvSpPr>
            <p:spPr>
              <a:xfrm>
                <a:off x="5778676" y="3939865"/>
                <a:ext cx="349052" cy="200163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6289" extrusionOk="0">
                    <a:moveTo>
                      <a:pt x="3483" y="1855"/>
                    </a:moveTo>
                    <a:cubicBezTo>
                      <a:pt x="3500" y="1855"/>
                      <a:pt x="3513" y="1868"/>
                      <a:pt x="3513" y="1895"/>
                    </a:cubicBezTo>
                    <a:cubicBezTo>
                      <a:pt x="3584" y="2074"/>
                      <a:pt x="4573" y="4693"/>
                      <a:pt x="4620" y="4776"/>
                    </a:cubicBezTo>
                    <a:cubicBezTo>
                      <a:pt x="4632" y="4788"/>
                      <a:pt x="4620" y="4824"/>
                      <a:pt x="4584" y="4824"/>
                    </a:cubicBezTo>
                    <a:lnTo>
                      <a:pt x="3882" y="5086"/>
                    </a:lnTo>
                    <a:cubicBezTo>
                      <a:pt x="3846" y="4955"/>
                      <a:pt x="2846" y="2300"/>
                      <a:pt x="2775" y="2133"/>
                    </a:cubicBezTo>
                    <a:lnTo>
                      <a:pt x="3465" y="1859"/>
                    </a:lnTo>
                    <a:cubicBezTo>
                      <a:pt x="3471" y="1856"/>
                      <a:pt x="3477" y="1855"/>
                      <a:pt x="3483" y="1855"/>
                    </a:cubicBezTo>
                    <a:close/>
                    <a:moveTo>
                      <a:pt x="2477" y="2228"/>
                    </a:moveTo>
                    <a:lnTo>
                      <a:pt x="3584" y="5193"/>
                    </a:lnTo>
                    <a:cubicBezTo>
                      <a:pt x="3072" y="5407"/>
                      <a:pt x="1739" y="5907"/>
                      <a:pt x="1513" y="6003"/>
                    </a:cubicBezTo>
                    <a:cubicBezTo>
                      <a:pt x="1507" y="6005"/>
                      <a:pt x="1500" y="6007"/>
                      <a:pt x="1493" y="6007"/>
                    </a:cubicBezTo>
                    <a:cubicBezTo>
                      <a:pt x="1468" y="6007"/>
                      <a:pt x="1438" y="5991"/>
                      <a:pt x="1429" y="5955"/>
                    </a:cubicBezTo>
                    <a:lnTo>
                      <a:pt x="358" y="3109"/>
                    </a:lnTo>
                    <a:cubicBezTo>
                      <a:pt x="346" y="3086"/>
                      <a:pt x="358" y="3038"/>
                      <a:pt x="405" y="3026"/>
                    </a:cubicBezTo>
                    <a:cubicBezTo>
                      <a:pt x="1072" y="2764"/>
                      <a:pt x="2013" y="2407"/>
                      <a:pt x="2477" y="2228"/>
                    </a:cubicBezTo>
                    <a:close/>
                    <a:moveTo>
                      <a:pt x="10060" y="0"/>
                    </a:moveTo>
                    <a:cubicBezTo>
                      <a:pt x="9818" y="0"/>
                      <a:pt x="9583" y="125"/>
                      <a:pt x="9407" y="288"/>
                    </a:cubicBezTo>
                    <a:lnTo>
                      <a:pt x="7728" y="1681"/>
                    </a:lnTo>
                    <a:cubicBezTo>
                      <a:pt x="7632" y="1478"/>
                      <a:pt x="7430" y="1264"/>
                      <a:pt x="7061" y="1264"/>
                    </a:cubicBezTo>
                    <a:cubicBezTo>
                      <a:pt x="6668" y="1264"/>
                      <a:pt x="6361" y="1262"/>
                      <a:pt x="6115" y="1262"/>
                    </a:cubicBezTo>
                    <a:cubicBezTo>
                      <a:pt x="5377" y="1262"/>
                      <a:pt x="5192" y="1276"/>
                      <a:pt x="4906" y="1383"/>
                    </a:cubicBezTo>
                    <a:lnTo>
                      <a:pt x="3834" y="1835"/>
                    </a:lnTo>
                    <a:lnTo>
                      <a:pt x="3822" y="1788"/>
                    </a:lnTo>
                    <a:cubicBezTo>
                      <a:pt x="3766" y="1647"/>
                      <a:pt x="3637" y="1551"/>
                      <a:pt x="3491" y="1551"/>
                    </a:cubicBezTo>
                    <a:cubicBezTo>
                      <a:pt x="3451" y="1551"/>
                      <a:pt x="3411" y="1558"/>
                      <a:pt x="3370" y="1574"/>
                    </a:cubicBezTo>
                    <a:lnTo>
                      <a:pt x="2560" y="1871"/>
                    </a:lnTo>
                    <a:cubicBezTo>
                      <a:pt x="2203" y="2014"/>
                      <a:pt x="1084" y="2431"/>
                      <a:pt x="298" y="2728"/>
                    </a:cubicBezTo>
                    <a:cubicBezTo>
                      <a:pt x="108" y="2800"/>
                      <a:pt x="1" y="3026"/>
                      <a:pt x="72" y="3217"/>
                    </a:cubicBezTo>
                    <a:lnTo>
                      <a:pt x="1144" y="6038"/>
                    </a:lnTo>
                    <a:cubicBezTo>
                      <a:pt x="1199" y="6196"/>
                      <a:pt x="1348" y="6288"/>
                      <a:pt x="1501" y="6288"/>
                    </a:cubicBezTo>
                    <a:cubicBezTo>
                      <a:pt x="1545" y="6288"/>
                      <a:pt x="1589" y="6281"/>
                      <a:pt x="1632" y="6265"/>
                    </a:cubicBezTo>
                    <a:cubicBezTo>
                      <a:pt x="1870" y="6181"/>
                      <a:pt x="3501" y="5562"/>
                      <a:pt x="3858" y="5431"/>
                    </a:cubicBezTo>
                    <a:lnTo>
                      <a:pt x="4704" y="5122"/>
                    </a:lnTo>
                    <a:cubicBezTo>
                      <a:pt x="4882" y="5050"/>
                      <a:pt x="4989" y="4848"/>
                      <a:pt x="4918" y="4657"/>
                    </a:cubicBezTo>
                    <a:lnTo>
                      <a:pt x="4894" y="4622"/>
                    </a:lnTo>
                    <a:cubicBezTo>
                      <a:pt x="5454" y="4383"/>
                      <a:pt x="5466" y="4360"/>
                      <a:pt x="6049" y="4360"/>
                    </a:cubicBezTo>
                    <a:cubicBezTo>
                      <a:pt x="6132" y="4360"/>
                      <a:pt x="6204" y="4288"/>
                      <a:pt x="6204" y="4193"/>
                    </a:cubicBezTo>
                    <a:cubicBezTo>
                      <a:pt x="6204" y="4110"/>
                      <a:pt x="6132" y="4026"/>
                      <a:pt x="6049" y="4026"/>
                    </a:cubicBezTo>
                    <a:cubicBezTo>
                      <a:pt x="5418" y="4026"/>
                      <a:pt x="5358" y="4074"/>
                      <a:pt x="4799" y="4312"/>
                    </a:cubicBezTo>
                    <a:lnTo>
                      <a:pt x="3965" y="2097"/>
                    </a:lnTo>
                    <a:lnTo>
                      <a:pt x="5037" y="1645"/>
                    </a:lnTo>
                    <a:cubicBezTo>
                      <a:pt x="5251" y="1571"/>
                      <a:pt x="5403" y="1559"/>
                      <a:pt x="5989" y="1559"/>
                    </a:cubicBezTo>
                    <a:cubicBezTo>
                      <a:pt x="6250" y="1559"/>
                      <a:pt x="6597" y="1562"/>
                      <a:pt x="7073" y="1562"/>
                    </a:cubicBezTo>
                    <a:cubicBezTo>
                      <a:pt x="7240" y="1562"/>
                      <a:pt x="7359" y="1621"/>
                      <a:pt x="7430" y="1740"/>
                    </a:cubicBezTo>
                    <a:cubicBezTo>
                      <a:pt x="7478" y="1835"/>
                      <a:pt x="7490" y="1919"/>
                      <a:pt x="7502" y="1931"/>
                    </a:cubicBezTo>
                    <a:cubicBezTo>
                      <a:pt x="7502" y="1990"/>
                      <a:pt x="7454" y="2276"/>
                      <a:pt x="7180" y="2336"/>
                    </a:cubicBezTo>
                    <a:cubicBezTo>
                      <a:pt x="6740" y="2407"/>
                      <a:pt x="5823" y="2538"/>
                      <a:pt x="5811" y="2538"/>
                    </a:cubicBezTo>
                    <a:cubicBezTo>
                      <a:pt x="5716" y="2562"/>
                      <a:pt x="5656" y="2633"/>
                      <a:pt x="5668" y="2728"/>
                    </a:cubicBezTo>
                    <a:cubicBezTo>
                      <a:pt x="5692" y="2800"/>
                      <a:pt x="5751" y="2859"/>
                      <a:pt x="5823" y="2859"/>
                    </a:cubicBezTo>
                    <a:lnTo>
                      <a:pt x="5847" y="2859"/>
                    </a:lnTo>
                    <a:cubicBezTo>
                      <a:pt x="5870" y="2859"/>
                      <a:pt x="6787" y="2728"/>
                      <a:pt x="7240" y="2645"/>
                    </a:cubicBezTo>
                    <a:cubicBezTo>
                      <a:pt x="7632" y="2574"/>
                      <a:pt x="7787" y="2240"/>
                      <a:pt x="7811" y="2026"/>
                    </a:cubicBezTo>
                    <a:lnTo>
                      <a:pt x="9633" y="514"/>
                    </a:lnTo>
                    <a:cubicBezTo>
                      <a:pt x="9747" y="415"/>
                      <a:pt x="9895" y="311"/>
                      <a:pt x="10058" y="311"/>
                    </a:cubicBezTo>
                    <a:cubicBezTo>
                      <a:pt x="10151" y="311"/>
                      <a:pt x="10248" y="344"/>
                      <a:pt x="10347" y="431"/>
                    </a:cubicBezTo>
                    <a:cubicBezTo>
                      <a:pt x="10645" y="728"/>
                      <a:pt x="10371" y="1073"/>
                      <a:pt x="10299" y="1145"/>
                    </a:cubicBezTo>
                    <a:cubicBezTo>
                      <a:pt x="10228" y="1216"/>
                      <a:pt x="8013" y="3609"/>
                      <a:pt x="8013" y="3609"/>
                    </a:cubicBezTo>
                    <a:cubicBezTo>
                      <a:pt x="7680" y="3990"/>
                      <a:pt x="7251" y="4050"/>
                      <a:pt x="7073" y="4062"/>
                    </a:cubicBezTo>
                    <a:lnTo>
                      <a:pt x="6787" y="4062"/>
                    </a:lnTo>
                    <a:cubicBezTo>
                      <a:pt x="6704" y="4062"/>
                      <a:pt x="6620" y="4133"/>
                      <a:pt x="6620" y="4229"/>
                    </a:cubicBezTo>
                    <a:cubicBezTo>
                      <a:pt x="6620" y="4312"/>
                      <a:pt x="6704" y="4383"/>
                      <a:pt x="6787" y="4383"/>
                    </a:cubicBezTo>
                    <a:lnTo>
                      <a:pt x="7097" y="4383"/>
                    </a:lnTo>
                    <a:cubicBezTo>
                      <a:pt x="7311" y="4371"/>
                      <a:pt x="7859" y="4300"/>
                      <a:pt x="8264" y="3836"/>
                    </a:cubicBezTo>
                    <a:lnTo>
                      <a:pt x="10550" y="1371"/>
                    </a:lnTo>
                    <a:cubicBezTo>
                      <a:pt x="10728" y="1121"/>
                      <a:pt x="10966" y="621"/>
                      <a:pt x="10550" y="204"/>
                    </a:cubicBezTo>
                    <a:cubicBezTo>
                      <a:pt x="10395" y="59"/>
                      <a:pt x="10226" y="0"/>
                      <a:pt x="10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3" name="Google Shape;1323;p213"/>
            <p:cNvSpPr txBox="1"/>
            <p:nvPr/>
          </p:nvSpPr>
          <p:spPr>
            <a:xfrm>
              <a:off x="4052800" y="1814347"/>
              <a:ext cx="2178300" cy="11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$8.2 Billion</a:t>
              </a:r>
              <a:endParaRPr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Total Cost of Cabin Waste Resources &amp; Disposal</a:t>
              </a:r>
              <a:endParaRPr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4" name="Google Shape;1324;p213"/>
          <p:cNvSpPr txBox="1"/>
          <p:nvPr/>
        </p:nvSpPr>
        <p:spPr>
          <a:xfrm>
            <a:off x="4027125" y="3389346"/>
            <a:ext cx="50166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Inflight Insights 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reduce this cost by</a:t>
            </a:r>
            <a:r>
              <a:rPr lang="en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36%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13"/>
          <p:cNvSpPr txBox="1"/>
          <p:nvPr/>
        </p:nvSpPr>
        <p:spPr>
          <a:xfrm>
            <a:off x="6303225" y="1814475"/>
            <a:ext cx="2740500" cy="114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pSp>
        <p:nvGrpSpPr>
          <p:cNvPr id="1326" name="Google Shape;1326;p213"/>
          <p:cNvGrpSpPr/>
          <p:nvPr/>
        </p:nvGrpSpPr>
        <p:grpSpPr>
          <a:xfrm>
            <a:off x="6415736" y="1915350"/>
            <a:ext cx="377474" cy="335748"/>
            <a:chOff x="854261" y="2908813"/>
            <a:chExt cx="377474" cy="335748"/>
          </a:xfrm>
        </p:grpSpPr>
        <p:sp>
          <p:nvSpPr>
            <p:cNvPr id="1327" name="Google Shape;1327;p213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3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3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3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3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213"/>
          <p:cNvSpPr txBox="1"/>
          <p:nvPr/>
        </p:nvSpPr>
        <p:spPr>
          <a:xfrm>
            <a:off x="6833325" y="1823788"/>
            <a:ext cx="22104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33" name="Google Shape;1333;p213"/>
          <p:cNvSpPr txBox="1"/>
          <p:nvPr/>
        </p:nvSpPr>
        <p:spPr>
          <a:xfrm>
            <a:off x="6849375" y="1878750"/>
            <a:ext cx="21783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$6.0 Billion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Specifically Untouched Food &amp; Beverage Waste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13"/>
          <p:cNvGrpSpPr/>
          <p:nvPr/>
        </p:nvGrpSpPr>
        <p:grpSpPr>
          <a:xfrm>
            <a:off x="3626829" y="3417368"/>
            <a:ext cx="351439" cy="345965"/>
            <a:chOff x="1754279" y="4286593"/>
            <a:chExt cx="351439" cy="345965"/>
          </a:xfrm>
        </p:grpSpPr>
        <p:sp>
          <p:nvSpPr>
            <p:cNvPr id="1335" name="Google Shape;1335;p213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3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3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3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3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0" name="Google Shape;1340;p213" title="P8rbTh3BRvFB8dzCinx6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81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2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252" b="31256"/>
          <a:stretch/>
        </p:blipFill>
        <p:spPr>
          <a:xfrm>
            <a:off x="-47625" y="-41200"/>
            <a:ext cx="9277199" cy="521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240"/>
          <p:cNvSpPr txBox="1">
            <a:spLocks noGrp="1"/>
          </p:cNvSpPr>
          <p:nvPr>
            <p:ph type="body" idx="4294967295"/>
          </p:nvPr>
        </p:nvSpPr>
        <p:spPr>
          <a:xfrm>
            <a:off x="4823543" y="389938"/>
            <a:ext cx="3872400" cy="20214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spcFirstLastPara="1" wrap="square" lIns="365750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There are simple solutions [to improve waste management] but if they are not profitable for the airlines, they do not implement them. The question is at what point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do price and sustainability equate?</a:t>
            </a:r>
            <a:r>
              <a:rPr lang="en" b="1">
                <a:solidFill>
                  <a:schemeClr val="lt1"/>
                </a:solidFill>
              </a:rPr>
              <a:t>”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– David Altmark</a:t>
            </a:r>
            <a:br>
              <a:rPr lang="en" sz="1200" b="1">
                <a:solidFill>
                  <a:schemeClr val="lt1"/>
                </a:solidFill>
              </a:rPr>
            </a:br>
            <a:r>
              <a:rPr lang="en" sz="1200" b="1">
                <a:solidFill>
                  <a:schemeClr val="lt1"/>
                </a:solidFill>
              </a:rPr>
              <a:t>Delta Customer Service Agent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13" name="Google Shape;2113;p240"/>
          <p:cNvSpPr/>
          <p:nvPr/>
        </p:nvSpPr>
        <p:spPr>
          <a:xfrm>
            <a:off x="4823550" y="320050"/>
            <a:ext cx="3872400" cy="6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4" name="Google Shape;2114;p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463" y="503825"/>
            <a:ext cx="598026" cy="4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240"/>
          <p:cNvSpPr txBox="1">
            <a:spLocks noGrp="1"/>
          </p:cNvSpPr>
          <p:nvPr>
            <p:ph type="body" idx="4294967295"/>
          </p:nvPr>
        </p:nvSpPr>
        <p:spPr>
          <a:xfrm>
            <a:off x="653880" y="2868488"/>
            <a:ext cx="3872400" cy="13749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spcFirstLastPara="1" wrap="square" lIns="365750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The key to reach the goals of sustainability is the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balance</a:t>
            </a:r>
            <a:r>
              <a:rPr lang="en" b="1">
                <a:solidFill>
                  <a:schemeClr val="lt1"/>
                </a:solidFill>
              </a:rPr>
              <a:t> between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cost</a:t>
            </a:r>
            <a:r>
              <a:rPr lang="en" b="1">
                <a:solidFill>
                  <a:schemeClr val="lt1"/>
                </a:solidFill>
              </a:rPr>
              <a:t>,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man-power</a:t>
            </a:r>
            <a:r>
              <a:rPr lang="en" b="1">
                <a:solidFill>
                  <a:schemeClr val="lt1"/>
                </a:solidFill>
              </a:rPr>
              <a:t>, and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 profits</a:t>
            </a:r>
            <a:r>
              <a:rPr lang="en" b="1">
                <a:solidFill>
                  <a:schemeClr val="lt1"/>
                </a:solidFill>
              </a:rPr>
              <a:t>”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– Shadrach Kambai</a:t>
            </a:r>
            <a:br>
              <a:rPr lang="en" sz="1200" b="1">
                <a:solidFill>
                  <a:schemeClr val="lt1"/>
                </a:solidFill>
              </a:rPr>
            </a:br>
            <a:r>
              <a:rPr lang="en" sz="1200" b="1">
                <a:solidFill>
                  <a:schemeClr val="lt1"/>
                </a:solidFill>
              </a:rPr>
              <a:t>Aviation Consultant and Author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16" name="Google Shape;2116;p240"/>
          <p:cNvSpPr/>
          <p:nvPr/>
        </p:nvSpPr>
        <p:spPr>
          <a:xfrm>
            <a:off x="653863" y="2798600"/>
            <a:ext cx="3872400" cy="6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7" name="Google Shape;2117;p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76" y="2982375"/>
            <a:ext cx="598026" cy="4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2" name="Google Shape;2122;p2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62" b="7870"/>
          <a:stretch/>
        </p:blipFill>
        <p:spPr>
          <a:xfrm>
            <a:off x="-100325" y="0"/>
            <a:ext cx="9253202" cy="5204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241"/>
          <p:cNvSpPr txBox="1">
            <a:spLocks noGrp="1"/>
          </p:cNvSpPr>
          <p:nvPr>
            <p:ph type="body" idx="4294967295"/>
          </p:nvPr>
        </p:nvSpPr>
        <p:spPr>
          <a:xfrm>
            <a:off x="558643" y="284363"/>
            <a:ext cx="3872400" cy="15906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spcFirstLastPara="1" wrap="square" lIns="365750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 honestly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don’t consider waste at all</a:t>
            </a:r>
            <a:r>
              <a:rPr lang="en" b="1">
                <a:solidFill>
                  <a:schemeClr val="lt1"/>
                </a:solidFill>
              </a:rPr>
              <a:t>, especially because it usually is not a lot and because I’m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busy thinking about other things</a:t>
            </a:r>
            <a:r>
              <a:rPr lang="en" b="1">
                <a:solidFill>
                  <a:schemeClr val="lt1"/>
                </a:solidFill>
              </a:rPr>
              <a:t> when flying.”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– Benjamin Pham</a:t>
            </a:r>
            <a:br>
              <a:rPr lang="en" sz="1200" b="1">
                <a:solidFill>
                  <a:schemeClr val="lt1"/>
                </a:solidFill>
              </a:rPr>
            </a:br>
            <a:r>
              <a:rPr lang="en" sz="1200" b="1">
                <a:solidFill>
                  <a:schemeClr val="lt1"/>
                </a:solidFill>
              </a:rPr>
              <a:t>Delta Coordinator &amp; Frequent Flier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24" name="Google Shape;2124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87" y="512975"/>
            <a:ext cx="598026" cy="4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241"/>
          <p:cNvSpPr/>
          <p:nvPr/>
        </p:nvSpPr>
        <p:spPr>
          <a:xfrm>
            <a:off x="558650" y="214475"/>
            <a:ext cx="3872400" cy="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241"/>
          <p:cNvSpPr txBox="1">
            <a:spLocks noGrp="1"/>
          </p:cNvSpPr>
          <p:nvPr>
            <p:ph type="body" idx="4294967295"/>
          </p:nvPr>
        </p:nvSpPr>
        <p:spPr>
          <a:xfrm>
            <a:off x="5115143" y="1746088"/>
            <a:ext cx="3872400" cy="20214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spcFirstLastPara="1" wrap="square" lIns="365750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 often wonder how much waste we generate during a single flight. I want to believe that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by making small changes</a:t>
            </a:r>
            <a:r>
              <a:rPr lang="en" b="1">
                <a:solidFill>
                  <a:schemeClr val="lt1"/>
                </a:solidFill>
              </a:rPr>
              <a:t>—like reusing items or sorting my trash—I’m </a:t>
            </a:r>
            <a:r>
              <a:rPr lang="en" b="1">
                <a:solidFill>
                  <a:schemeClr val="lt1"/>
                </a:solidFill>
                <a:highlight>
                  <a:schemeClr val="accent2"/>
                </a:highlight>
              </a:rPr>
              <a:t>contributing to a more sustainable journey</a:t>
            </a:r>
            <a:r>
              <a:rPr lang="en" b="1">
                <a:solidFill>
                  <a:schemeClr val="lt1"/>
                </a:solidFill>
              </a:rPr>
              <a:t>. 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– Abishek Aryal</a:t>
            </a:r>
            <a:br>
              <a:rPr lang="en" sz="1200" b="1">
                <a:solidFill>
                  <a:schemeClr val="lt1"/>
                </a:solidFill>
              </a:rPr>
            </a:br>
            <a:r>
              <a:rPr lang="en" sz="1200" b="1">
                <a:solidFill>
                  <a:schemeClr val="lt1"/>
                </a:solidFill>
              </a:rPr>
              <a:t>Frequent Flier/Passenger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27" name="Google Shape;2127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287" y="1974700"/>
            <a:ext cx="598026" cy="4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241"/>
          <p:cNvSpPr/>
          <p:nvPr/>
        </p:nvSpPr>
        <p:spPr>
          <a:xfrm>
            <a:off x="5115150" y="1676200"/>
            <a:ext cx="3872400" cy="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FEFC"/>
            </a:gs>
            <a:gs pos="100000">
              <a:srgbClr val="D7D7A1"/>
            </a:gs>
          </a:gsLst>
          <a:lin ang="5400012" scaled="0"/>
        </a:gradFill>
        <a:effectLst/>
      </p:bgPr>
    </p:bg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242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</p:spPr>
        <p:txBody>
          <a:bodyPr spcFirstLastPara="1" wrap="square" lIns="411475" tIns="182875" rIns="411475" bIns="1828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Financials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24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 Assumptions</a:t>
            </a:r>
            <a:endParaRPr/>
          </a:p>
        </p:txBody>
      </p:sp>
      <p:pic>
        <p:nvPicPr>
          <p:cNvPr id="2139" name="Google Shape;2139;p243" title="Screenshot 2025-04-16 at 8.11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75" y="1011225"/>
            <a:ext cx="8104059" cy="9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243" title="Screenshot 2025-04-16 at 8.11.5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75" y="2098776"/>
            <a:ext cx="5946077" cy="17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243" title="Screenshot 2025-04-16 at 8.12.0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75" y="4034475"/>
            <a:ext cx="3581775" cy="7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24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Trolley Assumptions</a:t>
            </a:r>
            <a:endParaRPr/>
          </a:p>
        </p:txBody>
      </p:sp>
      <p:pic>
        <p:nvPicPr>
          <p:cNvPr id="2147" name="Google Shape;2147;p244" title="Screenshot 2025-04-16 at 8.16.44 PM.png"/>
          <p:cNvPicPr preferRelativeResize="0"/>
          <p:nvPr/>
        </p:nvPicPr>
        <p:blipFill rotWithShape="1">
          <a:blip r:embed="rId3">
            <a:alphaModFix/>
          </a:blip>
          <a:srcRect r="891"/>
          <a:stretch/>
        </p:blipFill>
        <p:spPr>
          <a:xfrm>
            <a:off x="1573214" y="1024239"/>
            <a:ext cx="5966424" cy="30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24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COGS for Sensor System</a:t>
            </a:r>
            <a:endParaRPr/>
          </a:p>
        </p:txBody>
      </p:sp>
      <p:pic>
        <p:nvPicPr>
          <p:cNvPr id="2153" name="Google Shape;2153;p245" title="Screenshot 2025-04-16 at 8.12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38" y="1615775"/>
            <a:ext cx="8867523" cy="24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24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Economics</a:t>
            </a:r>
            <a:endParaRPr/>
          </a:p>
        </p:txBody>
      </p:sp>
      <p:pic>
        <p:nvPicPr>
          <p:cNvPr id="2159" name="Google Shape;2159;p246" title="Screenshot 2025-04-16 at 8.11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8450"/>
            <a:ext cx="8839199" cy="262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24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&amp; Loss</a:t>
            </a:r>
            <a:endParaRPr/>
          </a:p>
        </p:txBody>
      </p:sp>
      <p:pic>
        <p:nvPicPr>
          <p:cNvPr id="2165" name="Google Shape;2165;p247" title="Screenshot 2025-04-16 at 8.11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8450"/>
            <a:ext cx="7126716" cy="39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FEFC"/>
            </a:gs>
            <a:gs pos="100000">
              <a:srgbClr val="D7D7A1"/>
            </a:gs>
          </a:gsLst>
          <a:lin ang="5400012" scaled="0"/>
        </a:gradFill>
        <a:effectLst/>
      </p:bgPr>
    </p:bg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48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</p:spPr>
        <p:txBody>
          <a:bodyPr spcFirstLastPara="1" wrap="square" lIns="411475" tIns="182875" rIns="411475" bIns="1828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Calculations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24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Calculations</a:t>
            </a:r>
            <a:endParaRPr/>
          </a:p>
        </p:txBody>
      </p:sp>
      <p:sp>
        <p:nvSpPr>
          <p:cNvPr id="2176" name="Google Shape;2176;p249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271600" cy="3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📌 </a:t>
            </a:r>
            <a:r>
              <a:rPr lang="en" sz="1400" b="1">
                <a:solidFill>
                  <a:srgbClr val="000000"/>
                </a:solidFill>
              </a:rPr>
              <a:t>Handling &amp; Disposal Cost: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💰 </a:t>
            </a:r>
            <a:r>
              <a:rPr lang="en" sz="1400" b="1" u="sng">
                <a:solidFill>
                  <a:schemeClr val="hlink"/>
                </a:solidFill>
                <a:hlinkClick r:id="rId3"/>
              </a:rPr>
              <a:t>$600 per tonne</a:t>
            </a:r>
            <a:r>
              <a:rPr lang="en" sz="1400" b="1">
                <a:solidFill>
                  <a:srgbClr val="000000"/>
                </a:solidFill>
              </a:rPr>
              <a:t> (US)</a:t>
            </a:r>
            <a:endParaRPr sz="1400" b="1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📌 </a:t>
            </a:r>
            <a:r>
              <a:rPr lang="en" sz="1400" b="1">
                <a:solidFill>
                  <a:srgbClr val="000000"/>
                </a:solidFill>
              </a:rPr>
              <a:t>Passenger Traffic (2023):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🛫 </a:t>
            </a:r>
            <a:r>
              <a:rPr lang="en" sz="1400" b="1">
                <a:solidFill>
                  <a:srgbClr val="000000"/>
                </a:solidFill>
              </a:rPr>
              <a:t>US: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b="1" u="sng">
                <a:solidFill>
                  <a:schemeClr val="hlink"/>
                </a:solidFill>
                <a:hlinkClick r:id="rId4"/>
              </a:rPr>
              <a:t>862.8 million</a:t>
            </a:r>
            <a:r>
              <a:rPr lang="en" sz="1400">
                <a:solidFill>
                  <a:srgbClr val="000000"/>
                </a:solidFill>
              </a:rPr>
              <a:t> passengers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🌍 </a:t>
            </a:r>
            <a:r>
              <a:rPr lang="en" sz="1400" b="1">
                <a:solidFill>
                  <a:srgbClr val="000000"/>
                </a:solidFill>
              </a:rPr>
              <a:t>Global: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b="1" u="sng">
                <a:solidFill>
                  <a:schemeClr val="hlink"/>
                </a:solidFill>
                <a:hlinkClick r:id="rId5"/>
              </a:rPr>
              <a:t>4.5 billion</a:t>
            </a:r>
            <a:r>
              <a:rPr lang="en" sz="1400">
                <a:solidFill>
                  <a:srgbClr val="000000"/>
                </a:solidFill>
              </a:rPr>
              <a:t> passengers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📌 </a:t>
            </a:r>
            <a:r>
              <a:rPr lang="en" sz="1400" b="1">
                <a:solidFill>
                  <a:srgbClr val="000000"/>
                </a:solidFill>
              </a:rPr>
              <a:t>Waste Generation (2023):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♻️ </a:t>
            </a:r>
            <a:r>
              <a:rPr lang="en" sz="1400" b="1">
                <a:solidFill>
                  <a:srgbClr val="000000"/>
                </a:solidFill>
              </a:rPr>
              <a:t>Per Passenger: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b="1" u="sng">
                <a:solidFill>
                  <a:schemeClr val="hlink"/>
                </a:solidFill>
                <a:hlinkClick r:id="rId6"/>
              </a:rPr>
              <a:t>0.94 kg</a:t>
            </a:r>
            <a:r>
              <a:rPr lang="en" sz="1400">
                <a:solidFill>
                  <a:srgbClr val="000000"/>
                </a:solidFill>
              </a:rPr>
              <a:t> (2 lbs)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🚛 </a:t>
            </a:r>
            <a:r>
              <a:rPr lang="en" sz="1400" b="1">
                <a:solidFill>
                  <a:srgbClr val="000000"/>
                </a:solidFill>
              </a:rPr>
              <a:t>US Total: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b="1">
                <a:highlight>
                  <a:schemeClr val="accent1"/>
                </a:highlight>
              </a:rPr>
              <a:t>783,000 tonnes</a:t>
            </a:r>
            <a:r>
              <a:rPr lang="en" sz="1400">
                <a:solidFill>
                  <a:srgbClr val="000000"/>
                </a:solidFill>
              </a:rPr>
              <a:t> (~</a:t>
            </a:r>
            <a:r>
              <a:rPr lang="en" sz="1400" b="1">
                <a:solidFill>
                  <a:srgbClr val="000000"/>
                </a:solidFill>
              </a:rPr>
              <a:t>1.7 billion lbs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sz="1400">
                <a:solidFill>
                  <a:srgbClr val="000000"/>
                </a:solidFill>
              </a:rPr>
              <a:t>Equivalent to </a:t>
            </a:r>
            <a:r>
              <a:rPr lang="en" sz="1400" b="1">
                <a:solidFill>
                  <a:srgbClr val="000000"/>
                </a:solidFill>
              </a:rPr>
              <a:t>260,000 elephants</a:t>
            </a:r>
            <a:r>
              <a:rPr lang="en" sz="1400">
                <a:solidFill>
                  <a:srgbClr val="000000"/>
                </a:solidFill>
              </a:rPr>
              <a:t> 🐘 or </a:t>
            </a:r>
            <a:r>
              <a:rPr lang="en" sz="1400" b="1">
                <a:solidFill>
                  <a:srgbClr val="000000"/>
                </a:solidFill>
              </a:rPr>
              <a:t>522,000 cars</a:t>
            </a:r>
            <a:r>
              <a:rPr lang="en" sz="1400">
                <a:solidFill>
                  <a:srgbClr val="000000"/>
                </a:solidFill>
              </a:rPr>
              <a:t> 🚗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🌎 </a:t>
            </a:r>
            <a:r>
              <a:rPr lang="en" sz="1400" b="1">
                <a:solidFill>
                  <a:srgbClr val="000000"/>
                </a:solidFill>
              </a:rPr>
              <a:t>Global Total:</a:t>
            </a:r>
            <a:r>
              <a:rPr lang="en" sz="1400">
                <a:solidFill>
                  <a:srgbClr val="000000"/>
                </a:solidFill>
              </a:rPr>
              <a:t> *</a:t>
            </a:r>
            <a:r>
              <a:rPr lang="en" sz="1400" b="1" u="sng">
                <a:solidFill>
                  <a:schemeClr val="hlink"/>
                </a:solidFill>
                <a:highlight>
                  <a:schemeClr val="accent1"/>
                </a:highlight>
                <a:hlinkClick r:id="rId6"/>
              </a:rPr>
              <a:t>3.6 million tonnes</a:t>
            </a:r>
            <a:endParaRPr sz="1400" b="1">
              <a:solidFill>
                <a:srgbClr val="000000"/>
              </a:solidFill>
              <a:highlight>
                <a:schemeClr val="accent1"/>
              </a:highlight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sz="1400">
                <a:solidFill>
                  <a:srgbClr val="000000"/>
                </a:solidFill>
              </a:rPr>
              <a:t>Equivalent to </a:t>
            </a:r>
            <a:r>
              <a:rPr lang="en" sz="1400" b="1">
                <a:solidFill>
                  <a:srgbClr val="000000"/>
                </a:solidFill>
              </a:rPr>
              <a:t>1.36 million elephants</a:t>
            </a:r>
            <a:r>
              <a:rPr lang="en" sz="1400">
                <a:solidFill>
                  <a:srgbClr val="000000"/>
                </a:solidFill>
              </a:rPr>
              <a:t> 🐘 or </a:t>
            </a:r>
            <a:r>
              <a:rPr lang="en" sz="1400" b="1">
                <a:solidFill>
                  <a:srgbClr val="000000"/>
                </a:solidFill>
              </a:rPr>
              <a:t>2.7 million cars</a:t>
            </a:r>
            <a:r>
              <a:rPr lang="en" sz="1400">
                <a:solidFill>
                  <a:srgbClr val="000000"/>
                </a:solidFill>
              </a:rPr>
              <a:t> 🚗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📌 </a:t>
            </a:r>
            <a:r>
              <a:rPr lang="en" sz="1400" b="1">
                <a:solidFill>
                  <a:srgbClr val="000000"/>
                </a:solidFill>
              </a:rPr>
              <a:t>Disposal Costs (2023):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🇺🇸 </a:t>
            </a:r>
            <a:r>
              <a:rPr lang="en" sz="1400" b="1">
                <a:solidFill>
                  <a:srgbClr val="000000"/>
                </a:solidFill>
              </a:rPr>
              <a:t>US: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b="1">
                <a:solidFill>
                  <a:srgbClr val="000000"/>
                </a:solidFill>
                <a:highlight>
                  <a:schemeClr val="accent1"/>
                </a:highlight>
              </a:rPr>
              <a:t>$470 million</a:t>
            </a:r>
            <a:endParaRPr sz="1400" b="1">
              <a:solidFill>
                <a:srgbClr val="000000"/>
              </a:solidFill>
              <a:highlight>
                <a:schemeClr val="accen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🌎 </a:t>
            </a:r>
            <a:r>
              <a:rPr lang="en" sz="1400" b="1">
                <a:solidFill>
                  <a:srgbClr val="000000"/>
                </a:solidFill>
              </a:rPr>
              <a:t>Global:</a:t>
            </a:r>
            <a:r>
              <a:rPr lang="en" sz="1400">
                <a:solidFill>
                  <a:srgbClr val="000000"/>
                </a:solidFill>
              </a:rPr>
              <a:t> **</a:t>
            </a:r>
            <a:r>
              <a:rPr lang="en" sz="1400" b="1">
                <a:solidFill>
                  <a:srgbClr val="000000"/>
                </a:solidFill>
                <a:highlight>
                  <a:schemeClr val="accent1"/>
                </a:highlight>
              </a:rPr>
              <a:t>$2.16 billion</a:t>
            </a:r>
            <a:endParaRPr sz="1400" b="1">
              <a:solidFill>
                <a:srgbClr val="000000"/>
              </a:solidFill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*</a:t>
            </a:r>
            <a:r>
              <a:rPr lang="en" sz="1400" i="1">
                <a:solidFill>
                  <a:srgbClr val="000000"/>
                </a:solidFill>
              </a:rPr>
              <a:t>IATA’s 3.6 million tonnes figure accounts for haul length variations in waste production.</a:t>
            </a:r>
            <a:endParaRPr sz="1400" i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i="1">
                <a:solidFill>
                  <a:srgbClr val="000000"/>
                </a:solidFill>
              </a:rPr>
              <a:t>** Assuming $600 per tonne for global handling/disposal as well</a:t>
            </a:r>
            <a:endParaRPr sz="14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14"/>
          <p:cNvSpPr/>
          <p:nvPr/>
        </p:nvSpPr>
        <p:spPr>
          <a:xfrm>
            <a:off x="-14550" y="0"/>
            <a:ext cx="9173100" cy="1493400"/>
          </a:xfrm>
          <a:prstGeom prst="rect">
            <a:avLst/>
          </a:prstGeom>
          <a:gradFill>
            <a:gsLst>
              <a:gs pos="0">
                <a:srgbClr val="97DCE1"/>
              </a:gs>
              <a:gs pos="100000">
                <a:srgbClr val="40AEB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46" name="Google Shape;1346;p214"/>
          <p:cNvSpPr txBox="1">
            <a:spLocks noGrp="1"/>
          </p:cNvSpPr>
          <p:nvPr>
            <p:ph type="title"/>
          </p:nvPr>
        </p:nvSpPr>
        <p:spPr>
          <a:xfrm>
            <a:off x="4217925" y="534825"/>
            <a:ext cx="17935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Discovery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47" name="Google Shape;1347;p214"/>
          <p:cNvSpPr txBox="1"/>
          <p:nvPr/>
        </p:nvSpPr>
        <p:spPr>
          <a:xfrm>
            <a:off x="4217925" y="1579550"/>
            <a:ext cx="47814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“The key to reach the goals of </a:t>
            </a:r>
            <a:r>
              <a:rPr lang="en" sz="1600" b="1">
                <a:solidFill>
                  <a:schemeClr val="dk1"/>
                </a:solidFill>
                <a:highlight>
                  <a:schemeClr val="accent4"/>
                </a:highlight>
                <a:latin typeface="Urbanist"/>
                <a:ea typeface="Urbanist"/>
                <a:cs typeface="Urbanist"/>
                <a:sym typeface="Urbanist"/>
              </a:rPr>
              <a:t>sustainability</a:t>
            </a:r>
            <a:r>
              <a:rPr lang="en" sz="16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is the balance between </a:t>
            </a:r>
            <a:r>
              <a:rPr lang="en" sz="1600" b="1">
                <a:solidFill>
                  <a:schemeClr val="dk1"/>
                </a:solidFill>
                <a:highlight>
                  <a:schemeClr val="accent4"/>
                </a:highlight>
                <a:latin typeface="Urbanist"/>
                <a:ea typeface="Urbanist"/>
                <a:cs typeface="Urbanist"/>
                <a:sym typeface="Urbanist"/>
              </a:rPr>
              <a:t>cost</a:t>
            </a:r>
            <a:r>
              <a:rPr lang="en" sz="16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" sz="1600" b="1">
                <a:solidFill>
                  <a:schemeClr val="dk1"/>
                </a:solidFill>
                <a:highlight>
                  <a:schemeClr val="accent4"/>
                </a:highlight>
                <a:latin typeface="Urbanist"/>
                <a:ea typeface="Urbanist"/>
                <a:cs typeface="Urbanist"/>
                <a:sym typeface="Urbanist"/>
              </a:rPr>
              <a:t>man-power</a:t>
            </a:r>
            <a:r>
              <a:rPr lang="en" sz="16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and </a:t>
            </a:r>
            <a:r>
              <a:rPr lang="en" sz="1600" b="1">
                <a:solidFill>
                  <a:schemeClr val="dk1"/>
                </a:solidFill>
                <a:highlight>
                  <a:schemeClr val="accent4"/>
                </a:highlight>
                <a:latin typeface="Urbanist"/>
                <a:ea typeface="Urbanist"/>
                <a:cs typeface="Urbanist"/>
                <a:sym typeface="Urbanist"/>
              </a:rPr>
              <a:t>profits</a:t>
            </a:r>
            <a:r>
              <a:rPr lang="en" sz="16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” – </a:t>
            </a:r>
            <a:r>
              <a:rPr lang="en" sz="1600" b="1" i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Aviation Consultant &amp; Author</a:t>
            </a:r>
            <a:endParaRPr sz="1600" b="1" i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348" name="Google Shape;1348;p214"/>
          <p:cNvCxnSpPr/>
          <p:nvPr/>
        </p:nvCxnSpPr>
        <p:spPr>
          <a:xfrm>
            <a:off x="4217925" y="1579538"/>
            <a:ext cx="0" cy="86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9" name="Google Shape;1349;p214"/>
          <p:cNvCxnSpPr/>
          <p:nvPr/>
        </p:nvCxnSpPr>
        <p:spPr>
          <a:xfrm>
            <a:off x="4217925" y="2813963"/>
            <a:ext cx="0" cy="86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214"/>
          <p:cNvCxnSpPr/>
          <p:nvPr/>
        </p:nvCxnSpPr>
        <p:spPr>
          <a:xfrm>
            <a:off x="4217925" y="4048388"/>
            <a:ext cx="0" cy="86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1" name="Google Shape;1351;p214"/>
          <p:cNvSpPr txBox="1"/>
          <p:nvPr/>
        </p:nvSpPr>
        <p:spPr>
          <a:xfrm>
            <a:off x="4217925" y="2737000"/>
            <a:ext cx="47814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“We believe there are opportunities for </a:t>
            </a:r>
            <a:r>
              <a:rPr lang="en" sz="1600" b="1" i="1">
                <a:solidFill>
                  <a:schemeClr val="dk1"/>
                </a:solidFill>
                <a:highlight>
                  <a:schemeClr val="accent4"/>
                </a:highlight>
                <a:latin typeface="Urbanist"/>
                <a:ea typeface="Urbanist"/>
                <a:cs typeface="Urbanist"/>
                <a:sym typeface="Urbanist"/>
              </a:rPr>
              <a:t>reducing waste</a:t>
            </a:r>
            <a:r>
              <a:rPr lang="en" sz="1600" b="1" i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(and </a:t>
            </a:r>
            <a:r>
              <a:rPr lang="en" sz="1600" b="1" i="1">
                <a:solidFill>
                  <a:schemeClr val="dk1"/>
                </a:solidFill>
                <a:highlight>
                  <a:schemeClr val="accent4"/>
                </a:highlight>
                <a:latin typeface="Urbanist"/>
                <a:ea typeface="Urbanist"/>
                <a:cs typeface="Urbanist"/>
                <a:sym typeface="Urbanist"/>
              </a:rPr>
              <a:t>costs</a:t>
            </a:r>
            <a:r>
              <a:rPr lang="en" sz="1600" b="1" i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) by the </a:t>
            </a:r>
            <a:r>
              <a:rPr lang="en" sz="1600" b="1" i="1">
                <a:solidFill>
                  <a:schemeClr val="dk1"/>
                </a:solidFill>
                <a:highlight>
                  <a:schemeClr val="accent4"/>
                </a:highlight>
                <a:latin typeface="Urbanist"/>
                <a:ea typeface="Urbanist"/>
                <a:cs typeface="Urbanist"/>
                <a:sym typeface="Urbanist"/>
              </a:rPr>
              <a:t>salvage of unopened containers</a:t>
            </a:r>
            <a:r>
              <a:rPr lang="en" sz="1600" b="1" i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" sz="1600" b="1" i="1">
                <a:solidFill>
                  <a:schemeClr val="dk1"/>
                </a:solidFill>
                <a:highlight>
                  <a:schemeClr val="accent4"/>
                </a:highlight>
                <a:latin typeface="Urbanist"/>
                <a:ea typeface="Urbanist"/>
                <a:cs typeface="Urbanist"/>
                <a:sym typeface="Urbanist"/>
              </a:rPr>
              <a:t>food,</a:t>
            </a:r>
            <a:r>
              <a:rPr lang="en" sz="1600" b="1" i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and </a:t>
            </a:r>
            <a:r>
              <a:rPr lang="en" sz="1600" b="1" i="1">
                <a:solidFill>
                  <a:schemeClr val="dk1"/>
                </a:solidFill>
                <a:highlight>
                  <a:schemeClr val="accent4"/>
                </a:highlight>
                <a:latin typeface="Urbanist"/>
                <a:ea typeface="Urbanist"/>
                <a:cs typeface="Urbanist"/>
                <a:sym typeface="Urbanist"/>
              </a:rPr>
              <a:t>beverages</a:t>
            </a:r>
            <a:r>
              <a:rPr lang="en" sz="1600" b="1" i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.” - Food Control Consultants Ltd. 2024 Report</a:t>
            </a:r>
            <a:endParaRPr sz="1600" b="1" i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52" name="Google Shape;1352;p214"/>
          <p:cNvSpPr txBox="1"/>
          <p:nvPr/>
        </p:nvSpPr>
        <p:spPr>
          <a:xfrm>
            <a:off x="4217925" y="4048400"/>
            <a:ext cx="47814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Airbus &amp; Lufthansa Sky Group (2024)</a:t>
            </a:r>
            <a:endParaRPr sz="17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Winnow (AI company) &amp; Emirates (2020)</a:t>
            </a:r>
            <a:endParaRPr sz="17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Lumitics &amp; Etihad (2020)</a:t>
            </a:r>
            <a:endParaRPr sz="17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353" name="Google Shape;1353;p214"/>
          <p:cNvPicPr preferRelativeResize="0"/>
          <p:nvPr/>
        </p:nvPicPr>
        <p:blipFill rotWithShape="1">
          <a:blip r:embed="rId3">
            <a:alphaModFix/>
          </a:blip>
          <a:srcRect l="2601" t="1212" r="61464" b="3276"/>
          <a:stretch/>
        </p:blipFill>
        <p:spPr>
          <a:xfrm>
            <a:off x="0" y="0"/>
            <a:ext cx="39574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5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CAGR Calculations</a:t>
            </a:r>
            <a:endParaRPr/>
          </a:p>
        </p:txBody>
      </p:sp>
      <p:sp>
        <p:nvSpPr>
          <p:cNvPr id="2182" name="Google Shape;2182;p250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7576800" cy="3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1937" algn="l" rtl="0">
              <a:spcBef>
                <a:spcPts val="1200"/>
              </a:spcBef>
              <a:spcAft>
                <a:spcPts val="0"/>
              </a:spcAft>
              <a:buSzPts val="1942"/>
              <a:buChar char="●"/>
            </a:pPr>
            <a:r>
              <a:rPr lang="en" sz="1442" dirty="0">
                <a:solidFill>
                  <a:srgbClr val="000000"/>
                </a:solidFill>
              </a:rPr>
              <a:t>📌 </a:t>
            </a:r>
            <a:r>
              <a:rPr lang="en" sz="1442" b="1" dirty="0">
                <a:solidFill>
                  <a:srgbClr val="000000"/>
                </a:solidFill>
              </a:rPr>
              <a:t>Annual Growth Rate (CAGR 2025–2029):</a:t>
            </a:r>
            <a:r>
              <a:rPr lang="en" sz="1442" dirty="0">
                <a:solidFill>
                  <a:srgbClr val="000000"/>
                </a:solidFill>
              </a:rPr>
              <a:t> </a:t>
            </a:r>
            <a:r>
              <a:rPr lang="en" sz="1442" b="1" u="sng" dirty="0">
                <a:solidFill>
                  <a:schemeClr val="hlink"/>
                </a:solidFill>
                <a:hlinkClick r:id="rId3"/>
              </a:rPr>
              <a:t>4.33%</a:t>
            </a:r>
            <a:r>
              <a:rPr lang="en" sz="1442" dirty="0">
                <a:solidFill>
                  <a:srgbClr val="000000"/>
                </a:solidFill>
              </a:rPr>
              <a:t> ✈️</a:t>
            </a:r>
            <a:endParaRPr sz="1442" dirty="0">
              <a:solidFill>
                <a:srgbClr val="000000"/>
              </a:solidFill>
            </a:endParaRPr>
          </a:p>
          <a:p>
            <a:pPr marL="457200" lvl="0" indent="-351937" algn="l" rtl="0">
              <a:spcBef>
                <a:spcPts val="0"/>
              </a:spcBef>
              <a:spcAft>
                <a:spcPts val="0"/>
              </a:spcAft>
              <a:buSzPts val="1942"/>
              <a:buChar char="●"/>
            </a:pPr>
            <a:r>
              <a:rPr lang="en" sz="1442" dirty="0">
                <a:solidFill>
                  <a:srgbClr val="000000"/>
                </a:solidFill>
              </a:rPr>
              <a:t>📌 </a:t>
            </a:r>
            <a:r>
              <a:rPr lang="en" sz="1442" b="1" dirty="0">
                <a:solidFill>
                  <a:srgbClr val="000000"/>
                </a:solidFill>
              </a:rPr>
              <a:t>Doubling Time Calculation:</a:t>
            </a:r>
            <a:endParaRPr sz="1442" b="1" dirty="0">
              <a:solidFill>
                <a:srgbClr val="000000"/>
              </a:solidFill>
            </a:endParaRPr>
          </a:p>
          <a:p>
            <a:pPr marL="914400" lvl="1" indent="-351937" algn="l" rtl="0">
              <a:spcBef>
                <a:spcPts val="0"/>
              </a:spcBef>
              <a:spcAft>
                <a:spcPts val="0"/>
              </a:spcAft>
              <a:buSzPts val="1942"/>
              <a:buChar char="○"/>
            </a:pPr>
            <a:r>
              <a:rPr lang="en" sz="1442" dirty="0">
                <a:solidFill>
                  <a:srgbClr val="000000"/>
                </a:solidFill>
              </a:rPr>
              <a:t>🧮 </a:t>
            </a:r>
            <a:r>
              <a:rPr lang="en" sz="1442" b="1" dirty="0">
                <a:solidFill>
                  <a:srgbClr val="000000"/>
                </a:solidFill>
              </a:rPr>
              <a:t>Formula:</a:t>
            </a:r>
            <a:endParaRPr sz="1442" b="1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42" dirty="0">
                <a:solidFill>
                  <a:srgbClr val="000000"/>
                </a:solidFill>
              </a:rPr>
              <a:t> </a:t>
            </a:r>
            <a:endParaRPr sz="1442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42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42" dirty="0">
              <a:solidFill>
                <a:srgbClr val="000000"/>
              </a:solidFill>
            </a:endParaRPr>
          </a:p>
          <a:p>
            <a:pPr marL="914400" lvl="1" indent="-351937" algn="l" rtl="0">
              <a:spcBef>
                <a:spcPts val="1200"/>
              </a:spcBef>
              <a:spcAft>
                <a:spcPts val="0"/>
              </a:spcAft>
              <a:buSzPts val="1942"/>
              <a:buChar char="○"/>
            </a:pPr>
            <a:r>
              <a:rPr lang="en" sz="1442" dirty="0">
                <a:solidFill>
                  <a:srgbClr val="000000"/>
                </a:solidFill>
              </a:rPr>
              <a:t>🔢 </a:t>
            </a:r>
            <a:r>
              <a:rPr lang="en" sz="1442" b="1" dirty="0">
                <a:solidFill>
                  <a:srgbClr val="000000"/>
                </a:solidFill>
              </a:rPr>
              <a:t>Substituting values:</a:t>
            </a:r>
            <a:endParaRPr sz="1442" dirty="0">
              <a:solidFill>
                <a:srgbClr val="000000"/>
              </a:solidFill>
            </a:endParaRPr>
          </a:p>
          <a:p>
            <a:pPr marL="457200" lvl="0" indent="-351937" algn="l" rtl="0">
              <a:spcBef>
                <a:spcPts val="0"/>
              </a:spcBef>
              <a:spcAft>
                <a:spcPts val="0"/>
              </a:spcAft>
              <a:buSzPts val="1942"/>
              <a:buChar char="●"/>
            </a:pPr>
            <a:r>
              <a:rPr lang="en" sz="1442" dirty="0">
                <a:solidFill>
                  <a:srgbClr val="000000"/>
                </a:solidFill>
              </a:rPr>
              <a:t>📌 </a:t>
            </a:r>
            <a:r>
              <a:rPr lang="en" sz="1442" b="1" dirty="0">
                <a:solidFill>
                  <a:srgbClr val="000000"/>
                </a:solidFill>
              </a:rPr>
              <a:t>Projected Doubling Year:</a:t>
            </a:r>
            <a:endParaRPr sz="1442" b="1" dirty="0">
              <a:solidFill>
                <a:srgbClr val="000000"/>
              </a:solidFill>
            </a:endParaRPr>
          </a:p>
          <a:p>
            <a:pPr marL="914400" lvl="1" indent="-351937" algn="l" rtl="0">
              <a:spcBef>
                <a:spcPts val="0"/>
              </a:spcBef>
              <a:spcAft>
                <a:spcPts val="0"/>
              </a:spcAft>
              <a:buSzPts val="1942"/>
              <a:buChar char="○"/>
            </a:pPr>
            <a:r>
              <a:rPr lang="en" sz="1442" dirty="0">
                <a:solidFill>
                  <a:srgbClr val="000000"/>
                </a:solidFill>
              </a:rPr>
              <a:t>📅 2025 + 16.35 ≈ 2041</a:t>
            </a:r>
            <a:endParaRPr sz="1442" dirty="0">
              <a:solidFill>
                <a:srgbClr val="000000"/>
              </a:solidFill>
            </a:endParaRPr>
          </a:p>
          <a:p>
            <a:pPr marL="457200" lvl="0" indent="-351937" algn="l" rtl="0">
              <a:spcBef>
                <a:spcPts val="0"/>
              </a:spcBef>
              <a:spcAft>
                <a:spcPts val="0"/>
              </a:spcAft>
              <a:buSzPts val="1942"/>
              <a:buChar char="●"/>
            </a:pPr>
            <a:r>
              <a:rPr lang="en" sz="1442" dirty="0">
                <a:solidFill>
                  <a:srgbClr val="000000"/>
                </a:solidFill>
              </a:rPr>
              <a:t>📌 </a:t>
            </a:r>
            <a:r>
              <a:rPr lang="en" sz="1442" b="1" dirty="0">
                <a:solidFill>
                  <a:srgbClr val="000000"/>
                </a:solidFill>
              </a:rPr>
              <a:t>Impact on Cabin Waste:</a:t>
            </a:r>
            <a:endParaRPr sz="1442" b="1" dirty="0">
              <a:solidFill>
                <a:srgbClr val="000000"/>
              </a:solidFill>
            </a:endParaRPr>
          </a:p>
          <a:p>
            <a:pPr marL="914400" lvl="1" indent="-351937" algn="l" rtl="0">
              <a:spcBef>
                <a:spcPts val="0"/>
              </a:spcBef>
              <a:spcAft>
                <a:spcPts val="0"/>
              </a:spcAft>
              <a:buSzPts val="1942"/>
              <a:buChar char="○"/>
            </a:pPr>
            <a:r>
              <a:rPr lang="en" sz="1442" dirty="0">
                <a:solidFill>
                  <a:srgbClr val="000000"/>
                </a:solidFill>
              </a:rPr>
              <a:t>If </a:t>
            </a:r>
            <a:r>
              <a:rPr lang="en" sz="1442" b="1" dirty="0">
                <a:solidFill>
                  <a:srgbClr val="000000"/>
                </a:solidFill>
              </a:rPr>
              <a:t>passenger traffic</a:t>
            </a:r>
            <a:r>
              <a:rPr lang="en" sz="1442" dirty="0">
                <a:solidFill>
                  <a:srgbClr val="000000"/>
                </a:solidFill>
              </a:rPr>
              <a:t> and </a:t>
            </a:r>
            <a:r>
              <a:rPr lang="en" sz="1442" b="1" dirty="0">
                <a:solidFill>
                  <a:srgbClr val="000000"/>
                </a:solidFill>
              </a:rPr>
              <a:t>cabin waste generation</a:t>
            </a:r>
            <a:r>
              <a:rPr lang="en" sz="1442" dirty="0">
                <a:solidFill>
                  <a:srgbClr val="000000"/>
                </a:solidFill>
              </a:rPr>
              <a:t> grow proportionally, the </a:t>
            </a:r>
            <a:r>
              <a:rPr lang="en" sz="1442" b="1" dirty="0">
                <a:solidFill>
                  <a:srgbClr val="000000"/>
                </a:solidFill>
              </a:rPr>
              <a:t>amount of in-flight waste will also double by 2041</a:t>
            </a:r>
            <a:r>
              <a:rPr lang="en" sz="1442" dirty="0">
                <a:solidFill>
                  <a:srgbClr val="000000"/>
                </a:solidFill>
              </a:rPr>
              <a:t> unless reduction strategies are implemented. ♻️🚮</a:t>
            </a:r>
            <a:endParaRPr sz="600" dirty="0"/>
          </a:p>
        </p:txBody>
      </p:sp>
      <p:pic>
        <p:nvPicPr>
          <p:cNvPr id="2183" name="Google Shape;2183;p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600" y="1556275"/>
            <a:ext cx="1861375" cy="5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250" y="2196025"/>
            <a:ext cx="2844636" cy="5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FEFC"/>
            </a:gs>
            <a:gs pos="100000">
              <a:srgbClr val="D7D7A1"/>
            </a:gs>
          </a:gsLst>
          <a:lin ang="5400012" scaled="0"/>
        </a:gradFill>
        <a:effectLst/>
      </p:bgPr>
    </p:bg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251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</p:spPr>
        <p:txBody>
          <a:bodyPr spcFirstLastPara="1" wrap="square" lIns="411475" tIns="182875" rIns="411475" bIns="1828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Research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5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5620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2195" name="Google Shape;2195;p252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5481600" cy="4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Key Findings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2 Primary Cabin Waste Streams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Cleaning &amp; Catering (Galley) Waste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Commonly handled by Cleaning Contractor and the Catering Contractor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Waste Type, Quantity, &amp; Regulations Depend on Flight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Department of Agriculture (USDA)</a:t>
            </a:r>
            <a:endParaRPr/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Animal and Plant Health Inspection Service (APHIS)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2196" name="Google Shape;219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9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25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619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(Cont.)</a:t>
            </a:r>
            <a:endParaRPr/>
          </a:p>
        </p:txBody>
      </p:sp>
      <p:sp>
        <p:nvSpPr>
          <p:cNvPr id="2202" name="Google Shape;2202;p253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271600" cy="4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8" b="1"/>
              <a:t>Key Findings</a:t>
            </a:r>
            <a:endParaRPr sz="2028" b="1"/>
          </a:p>
          <a:p>
            <a:pPr marL="457200" lvl="0" indent="-357625" algn="l" rtl="0">
              <a:spcBef>
                <a:spcPts val="1600"/>
              </a:spcBef>
              <a:spcAft>
                <a:spcPts val="0"/>
              </a:spcAft>
              <a:buSzPts val="2032"/>
              <a:buChar char="●"/>
            </a:pPr>
            <a:r>
              <a:rPr lang="en" sz="2031"/>
              <a:t>Separation of the waste-streams needs to happen on the aircraft before the collected material reaches a catering or materials handling facility. </a:t>
            </a:r>
            <a:endParaRPr sz="2031"/>
          </a:p>
          <a:p>
            <a:pPr marL="457200" lvl="0" indent="-357625" algn="l" rtl="0">
              <a:spcBef>
                <a:spcPts val="1600"/>
              </a:spcBef>
              <a:spcAft>
                <a:spcPts val="0"/>
              </a:spcAft>
              <a:buSzPts val="2032"/>
              <a:buChar char="●"/>
            </a:pPr>
            <a:r>
              <a:rPr lang="en" sz="2031"/>
              <a:t>Segregation of waste is not common or widespread through the sector</a:t>
            </a:r>
            <a:endParaRPr sz="2031"/>
          </a:p>
          <a:p>
            <a:pPr marL="914400" lvl="1" indent="-357625" algn="l" rtl="0">
              <a:spcBef>
                <a:spcPts val="1600"/>
              </a:spcBef>
              <a:spcAft>
                <a:spcPts val="0"/>
              </a:spcAft>
              <a:buSzPts val="2032"/>
              <a:buChar char="○"/>
            </a:pPr>
            <a:r>
              <a:rPr lang="en" sz="2031"/>
              <a:t>Sent to incineration or landfill solutions when they could be prevented, reused or recycled. </a:t>
            </a:r>
            <a:endParaRPr sz="2031"/>
          </a:p>
          <a:p>
            <a:pPr marL="457200" lvl="0" indent="-357625" algn="l" rtl="0">
              <a:spcBef>
                <a:spcPts val="1600"/>
              </a:spcBef>
              <a:spcAft>
                <a:spcPts val="0"/>
              </a:spcAft>
              <a:buSzPts val="2032"/>
              <a:buChar char="●"/>
            </a:pPr>
            <a:r>
              <a:rPr lang="en" sz="2031"/>
              <a:t>Reasons</a:t>
            </a:r>
            <a:endParaRPr sz="2031"/>
          </a:p>
          <a:p>
            <a:pPr marL="914400" lvl="1" indent="-357625" algn="l" rtl="0">
              <a:spcBef>
                <a:spcPts val="1600"/>
              </a:spcBef>
              <a:spcAft>
                <a:spcPts val="0"/>
              </a:spcAft>
              <a:buSzPts val="2032"/>
              <a:buChar char="○"/>
            </a:pPr>
            <a:r>
              <a:rPr lang="en" sz="2031" b="1"/>
              <a:t>Time</a:t>
            </a:r>
            <a:r>
              <a:rPr lang="en" sz="2031"/>
              <a:t> – both cabin crew and cleaning staff are time constrained with little spare capacity to undertake additional tasks that would extend their duties.</a:t>
            </a:r>
            <a:endParaRPr sz="2031"/>
          </a:p>
          <a:p>
            <a:pPr marL="914400" lvl="1" indent="-357625" algn="l" rtl="0">
              <a:spcBef>
                <a:spcPts val="1600"/>
              </a:spcBef>
              <a:spcAft>
                <a:spcPts val="0"/>
              </a:spcAft>
              <a:buSzPts val="2032"/>
              <a:buChar char="○"/>
            </a:pPr>
            <a:r>
              <a:rPr lang="en" sz="2031" b="1"/>
              <a:t>Costs of waste handling and disposal are frequently not specified</a:t>
            </a:r>
            <a:r>
              <a:rPr lang="en" sz="2031"/>
              <a:t> within catering and cleaning contracts so there are few incentives for airline staff procuring those services to question waste treatment costs or to put measures in place to reduce them.</a:t>
            </a:r>
            <a:endParaRPr sz="2031"/>
          </a:p>
          <a:p>
            <a:pPr marL="914400" lvl="1" indent="-357625" algn="l" rtl="0">
              <a:spcBef>
                <a:spcPts val="1600"/>
              </a:spcBef>
              <a:spcAft>
                <a:spcPts val="0"/>
              </a:spcAft>
              <a:buSzPts val="2032"/>
              <a:buChar char="○"/>
            </a:pPr>
            <a:r>
              <a:rPr lang="en" sz="2031"/>
              <a:t>Airlines are more conscious of customer service, quality and branding than cabin waste management.</a:t>
            </a:r>
            <a:endParaRPr sz="2031"/>
          </a:p>
          <a:p>
            <a:pPr marL="914400" lvl="1" indent="-357625" algn="l" rtl="0">
              <a:spcBef>
                <a:spcPts val="1600"/>
              </a:spcBef>
              <a:spcAft>
                <a:spcPts val="1600"/>
              </a:spcAft>
              <a:buSzPts val="2032"/>
              <a:buChar char="○"/>
            </a:pPr>
            <a:r>
              <a:rPr lang="en" sz="2031" b="1"/>
              <a:t>Perception of risk </a:t>
            </a:r>
            <a:r>
              <a:rPr lang="en" sz="2031"/>
              <a:t>and the need for regulatory compliance may mean that airlines, catering and cleaning companies take a precautionary stance when handling cabin waste.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254"/>
          <p:cNvSpPr txBox="1">
            <a:spLocks noGrp="1"/>
          </p:cNvSpPr>
          <p:nvPr>
            <p:ph type="body" idx="4294967295"/>
          </p:nvPr>
        </p:nvSpPr>
        <p:spPr>
          <a:xfrm>
            <a:off x="1223800" y="4828025"/>
            <a:ext cx="6110700" cy="2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Source: </a:t>
            </a:r>
            <a:r>
              <a:rPr lang="en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International Catering Waste: A Case for Smarter Regulation (2024)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4504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2208" name="Google Shape;2208;p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563" y="148200"/>
            <a:ext cx="5516318" cy="452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Google Shape;2213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938" y="381825"/>
            <a:ext cx="7164675" cy="424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255"/>
          <p:cNvSpPr txBox="1">
            <a:spLocks noGrp="1"/>
          </p:cNvSpPr>
          <p:nvPr>
            <p:ph type="body" idx="4294967295"/>
          </p:nvPr>
        </p:nvSpPr>
        <p:spPr>
          <a:xfrm>
            <a:off x="1215050" y="4624075"/>
            <a:ext cx="61107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Source: </a:t>
            </a: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Air Transport Association Cabin Waste Handbook 2017</a:t>
            </a:r>
            <a:r>
              <a:rPr lang="en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6975"/>
            <a:ext cx="8839200" cy="2827159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256"/>
          <p:cNvSpPr txBox="1">
            <a:spLocks noGrp="1"/>
          </p:cNvSpPr>
          <p:nvPr>
            <p:ph type="body" idx="4294967295"/>
          </p:nvPr>
        </p:nvSpPr>
        <p:spPr>
          <a:xfrm>
            <a:off x="186900" y="3757800"/>
            <a:ext cx="61602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Source: </a:t>
            </a: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Air Transport Association Cabin Waste Handbook 2017</a:t>
            </a:r>
            <a:r>
              <a:rPr lang="en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4504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Google Shape;2225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775" y="61700"/>
            <a:ext cx="682246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257"/>
          <p:cNvSpPr txBox="1">
            <a:spLocks noGrp="1"/>
          </p:cNvSpPr>
          <p:nvPr>
            <p:ph type="body" idx="4294967295"/>
          </p:nvPr>
        </p:nvSpPr>
        <p:spPr>
          <a:xfrm>
            <a:off x="1223800" y="4828025"/>
            <a:ext cx="6110700" cy="2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Source: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Air Transport Association Cabin Waste Handbook 2017</a:t>
            </a:r>
            <a:r>
              <a:rPr lang="en" sz="1200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258"/>
          <p:cNvSpPr txBox="1">
            <a:spLocks noGrp="1"/>
          </p:cNvSpPr>
          <p:nvPr>
            <p:ph type="title" idx="4294967295"/>
          </p:nvPr>
        </p:nvSpPr>
        <p:spPr>
          <a:xfrm>
            <a:off x="420625" y="320050"/>
            <a:ext cx="26811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Cost-Savings</a:t>
            </a:r>
            <a:endParaRPr>
              <a:highlight>
                <a:schemeClr val="accent1"/>
              </a:highlight>
            </a:endParaRPr>
          </a:p>
        </p:txBody>
      </p:sp>
      <p:pic>
        <p:nvPicPr>
          <p:cNvPr id="2232" name="Google Shape;2232;p25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0" y="843100"/>
            <a:ext cx="6590700" cy="4075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p259"/>
          <p:cNvPicPr preferRelativeResize="0"/>
          <p:nvPr/>
        </p:nvPicPr>
        <p:blipFill rotWithShape="1">
          <a:blip r:embed="rId3">
            <a:alphaModFix/>
          </a:blip>
          <a:srcRect t="-40" b="39"/>
          <a:stretch/>
        </p:blipFill>
        <p:spPr>
          <a:xfrm>
            <a:off x="15538" y="174600"/>
            <a:ext cx="9112925" cy="50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p259"/>
          <p:cNvSpPr txBox="1">
            <a:spLocks noGrp="1"/>
          </p:cNvSpPr>
          <p:nvPr>
            <p:ph type="title" idx="4294967295"/>
          </p:nvPr>
        </p:nvSpPr>
        <p:spPr>
          <a:xfrm>
            <a:off x="122350" y="3599250"/>
            <a:ext cx="2353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Regulations</a:t>
            </a:r>
            <a:endParaRPr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15"/>
          <p:cNvSpPr/>
          <p:nvPr/>
        </p:nvSpPr>
        <p:spPr>
          <a:xfrm>
            <a:off x="11075" y="2137525"/>
            <a:ext cx="9162000" cy="30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59" name="Google Shape;1359;p215"/>
          <p:cNvSpPr/>
          <p:nvPr/>
        </p:nvSpPr>
        <p:spPr>
          <a:xfrm>
            <a:off x="0" y="2155525"/>
            <a:ext cx="9173100" cy="2988300"/>
          </a:xfrm>
          <a:prstGeom prst="rect">
            <a:avLst/>
          </a:prstGeom>
          <a:gradFill>
            <a:gsLst>
              <a:gs pos="0">
                <a:srgbClr val="0DABC8"/>
              </a:gs>
              <a:gs pos="100000">
                <a:srgbClr val="09404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60" name="Google Shape;1360;p215"/>
          <p:cNvSpPr txBox="1">
            <a:spLocks noGrp="1"/>
          </p:cNvSpPr>
          <p:nvPr>
            <p:ph type="title"/>
          </p:nvPr>
        </p:nvSpPr>
        <p:spPr>
          <a:xfrm>
            <a:off x="3474675" y="255050"/>
            <a:ext cx="169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15"/>
          <p:cNvSpPr txBox="1"/>
          <p:nvPr/>
        </p:nvSpPr>
        <p:spPr>
          <a:xfrm>
            <a:off x="43050" y="822050"/>
            <a:ext cx="90579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No reliable method exists</a:t>
            </a:r>
            <a:r>
              <a:rPr lang="en" sz="27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airline sustainability officers to predict food preferences to </a:t>
            </a:r>
            <a:r>
              <a:rPr lang="en" sz="27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prevent inventory overstocking</a:t>
            </a:r>
            <a:endParaRPr sz="27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2" name="Google Shape;1362;p215" title="ChatGPT_Image_Apr_14__2025__01_12_08_PM-removebg-preview.png"/>
          <p:cNvPicPr preferRelativeResize="0"/>
          <p:nvPr/>
        </p:nvPicPr>
        <p:blipFill rotWithShape="1">
          <a:blip r:embed="rId3">
            <a:alphaModFix/>
          </a:blip>
          <a:srcRect l="28697" t="17336" r="27774" b="45713"/>
          <a:stretch/>
        </p:blipFill>
        <p:spPr>
          <a:xfrm>
            <a:off x="11075" y="-12"/>
            <a:ext cx="929575" cy="78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3" name="Google Shape;1363;p215"/>
          <p:cNvCxnSpPr/>
          <p:nvPr/>
        </p:nvCxnSpPr>
        <p:spPr>
          <a:xfrm>
            <a:off x="3025" y="2137525"/>
            <a:ext cx="9162000" cy="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215"/>
          <p:cNvSpPr/>
          <p:nvPr/>
        </p:nvSpPr>
        <p:spPr>
          <a:xfrm>
            <a:off x="3103350" y="2189200"/>
            <a:ext cx="677700" cy="4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65" name="Google Shape;1365;p215"/>
          <p:cNvSpPr/>
          <p:nvPr/>
        </p:nvSpPr>
        <p:spPr>
          <a:xfrm>
            <a:off x="3057425" y="2152000"/>
            <a:ext cx="723600" cy="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366" name="Google Shape;1366;p215"/>
          <p:cNvCxnSpPr/>
          <p:nvPr/>
        </p:nvCxnSpPr>
        <p:spPr>
          <a:xfrm>
            <a:off x="3024850" y="2152000"/>
            <a:ext cx="263700" cy="2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215"/>
          <p:cNvCxnSpPr/>
          <p:nvPr/>
        </p:nvCxnSpPr>
        <p:spPr>
          <a:xfrm flipH="1">
            <a:off x="3220550" y="2364200"/>
            <a:ext cx="62400" cy="15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215"/>
          <p:cNvCxnSpPr/>
          <p:nvPr/>
        </p:nvCxnSpPr>
        <p:spPr>
          <a:xfrm flipH="1">
            <a:off x="3878250" y="3544675"/>
            <a:ext cx="136500" cy="12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215"/>
          <p:cNvCxnSpPr/>
          <p:nvPr/>
        </p:nvCxnSpPr>
        <p:spPr>
          <a:xfrm flipH="1">
            <a:off x="4124050" y="3938525"/>
            <a:ext cx="96300" cy="9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215"/>
          <p:cNvCxnSpPr/>
          <p:nvPr/>
        </p:nvCxnSpPr>
        <p:spPr>
          <a:xfrm flipH="1">
            <a:off x="4277925" y="4263775"/>
            <a:ext cx="160800" cy="18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215"/>
          <p:cNvCxnSpPr/>
          <p:nvPr/>
        </p:nvCxnSpPr>
        <p:spPr>
          <a:xfrm>
            <a:off x="3786925" y="2146000"/>
            <a:ext cx="187500" cy="13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2" name="Google Shape;1372;p215"/>
          <p:cNvCxnSpPr/>
          <p:nvPr/>
        </p:nvCxnSpPr>
        <p:spPr>
          <a:xfrm>
            <a:off x="4132575" y="2732925"/>
            <a:ext cx="380100" cy="24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3" name="Google Shape;1373;p215"/>
          <p:cNvCxnSpPr/>
          <p:nvPr/>
        </p:nvCxnSpPr>
        <p:spPr>
          <a:xfrm>
            <a:off x="4898075" y="3771550"/>
            <a:ext cx="538500" cy="389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4" name="Google Shape;1374;p215"/>
          <p:cNvSpPr txBox="1"/>
          <p:nvPr/>
        </p:nvSpPr>
        <p:spPr>
          <a:xfrm>
            <a:off x="343625" y="2759200"/>
            <a:ext cx="2929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Reducing waste 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lang="en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balancing cost 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a key ESG goal for many airlines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215"/>
          <p:cNvSpPr txBox="1"/>
          <p:nvPr/>
        </p:nvSpPr>
        <p:spPr>
          <a:xfrm>
            <a:off x="5688175" y="2755125"/>
            <a:ext cx="2785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Initiatives </a:t>
            </a:r>
            <a:r>
              <a:rPr lang="en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cannot hamper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flight attendant workflow or passenger satisfaction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6" name="Google Shape;1376;p215"/>
          <p:cNvCxnSpPr/>
          <p:nvPr/>
        </p:nvCxnSpPr>
        <p:spPr>
          <a:xfrm rot="10800000" flipH="1">
            <a:off x="4354575" y="4676500"/>
            <a:ext cx="264600" cy="18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7" name="Google Shape;1377;p215"/>
          <p:cNvCxnSpPr/>
          <p:nvPr/>
        </p:nvCxnSpPr>
        <p:spPr>
          <a:xfrm>
            <a:off x="4647875" y="3437525"/>
            <a:ext cx="426000" cy="23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215"/>
          <p:cNvCxnSpPr/>
          <p:nvPr/>
        </p:nvCxnSpPr>
        <p:spPr>
          <a:xfrm>
            <a:off x="5295925" y="4283600"/>
            <a:ext cx="469800" cy="36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9" name="Google Shape;1379;p215"/>
          <p:cNvSpPr/>
          <p:nvPr/>
        </p:nvSpPr>
        <p:spPr>
          <a:xfrm rot="2020045">
            <a:off x="3755671" y="2211642"/>
            <a:ext cx="210509" cy="272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380" name="Google Shape;1380;p215"/>
          <p:cNvCxnSpPr/>
          <p:nvPr/>
        </p:nvCxnSpPr>
        <p:spPr>
          <a:xfrm>
            <a:off x="4439400" y="3099200"/>
            <a:ext cx="343800" cy="20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215"/>
          <p:cNvCxnSpPr/>
          <p:nvPr/>
        </p:nvCxnSpPr>
        <p:spPr>
          <a:xfrm>
            <a:off x="5640800" y="4765200"/>
            <a:ext cx="592500" cy="3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215"/>
          <p:cNvSpPr/>
          <p:nvPr/>
        </p:nvSpPr>
        <p:spPr>
          <a:xfrm rot="2019915">
            <a:off x="3752108" y="2237345"/>
            <a:ext cx="192120" cy="48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83" name="Google Shape;1383;p215"/>
          <p:cNvSpPr/>
          <p:nvPr/>
        </p:nvSpPr>
        <p:spPr>
          <a:xfrm rot="1771477">
            <a:off x="3888211" y="2519865"/>
            <a:ext cx="387177" cy="568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384" name="Google Shape;1384;p215"/>
          <p:cNvCxnSpPr/>
          <p:nvPr/>
        </p:nvCxnSpPr>
        <p:spPr>
          <a:xfrm flipH="1">
            <a:off x="3890700" y="2267475"/>
            <a:ext cx="75900" cy="11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5" name="Google Shape;1385;p215"/>
          <p:cNvSpPr/>
          <p:nvPr/>
        </p:nvSpPr>
        <p:spPr>
          <a:xfrm rot="1775749" flipH="1">
            <a:off x="3846561" y="2486117"/>
            <a:ext cx="471979" cy="33714"/>
          </a:xfrm>
          <a:prstGeom prst="parallelogram">
            <a:avLst>
              <a:gd name="adj" fmla="val 595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86" name="Google Shape;1386;p215"/>
          <p:cNvSpPr/>
          <p:nvPr/>
        </p:nvSpPr>
        <p:spPr>
          <a:xfrm rot="1775829" flipH="1">
            <a:off x="3841896" y="2508840"/>
            <a:ext cx="418507" cy="71072"/>
          </a:xfrm>
          <a:prstGeom prst="parallelogram">
            <a:avLst>
              <a:gd name="adj" fmla="val 5959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387" name="Google Shape;1387;p215"/>
          <p:cNvCxnSpPr/>
          <p:nvPr/>
        </p:nvCxnSpPr>
        <p:spPr>
          <a:xfrm>
            <a:off x="3883375" y="2375450"/>
            <a:ext cx="411000" cy="22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8" name="Google Shape;1388;p215"/>
          <p:cNvCxnSpPr/>
          <p:nvPr/>
        </p:nvCxnSpPr>
        <p:spPr>
          <a:xfrm flipH="1">
            <a:off x="4132725" y="2603000"/>
            <a:ext cx="167700" cy="1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215"/>
          <p:cNvSpPr/>
          <p:nvPr/>
        </p:nvSpPr>
        <p:spPr>
          <a:xfrm rot="1900315" flipH="1">
            <a:off x="4073076" y="2886646"/>
            <a:ext cx="437098" cy="71107"/>
          </a:xfrm>
          <a:prstGeom prst="parallelogram">
            <a:avLst>
              <a:gd name="adj" fmla="val 5959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90" name="Google Shape;1390;p215"/>
          <p:cNvSpPr/>
          <p:nvPr/>
        </p:nvSpPr>
        <p:spPr>
          <a:xfrm rot="1924414" flipH="1">
            <a:off x="4081385" y="2855806"/>
            <a:ext cx="454231" cy="34885"/>
          </a:xfrm>
          <a:prstGeom prst="parallelogram">
            <a:avLst>
              <a:gd name="adj" fmla="val 595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91" name="Google Shape;1391;p215"/>
          <p:cNvSpPr/>
          <p:nvPr/>
        </p:nvSpPr>
        <p:spPr>
          <a:xfrm rot="1905353">
            <a:off x="4118604" y="2902016"/>
            <a:ext cx="387041" cy="567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392" name="Google Shape;1392;p215"/>
          <p:cNvCxnSpPr/>
          <p:nvPr/>
        </p:nvCxnSpPr>
        <p:spPr>
          <a:xfrm flipH="1">
            <a:off x="4428800" y="2970275"/>
            <a:ext cx="80100" cy="13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93;p215"/>
          <p:cNvSpPr/>
          <p:nvPr/>
        </p:nvSpPr>
        <p:spPr>
          <a:xfrm rot="1808173" flipH="1">
            <a:off x="4376912" y="3227557"/>
            <a:ext cx="370476" cy="70961"/>
          </a:xfrm>
          <a:prstGeom prst="parallelogram">
            <a:avLst>
              <a:gd name="adj" fmla="val 5959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94" name="Google Shape;1394;p215"/>
          <p:cNvSpPr/>
          <p:nvPr/>
        </p:nvSpPr>
        <p:spPr>
          <a:xfrm rot="1818935" flipH="1">
            <a:off x="4381618" y="3203606"/>
            <a:ext cx="418415" cy="34941"/>
          </a:xfrm>
          <a:prstGeom prst="parallelogram">
            <a:avLst>
              <a:gd name="adj" fmla="val 595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95" name="Google Shape;1395;p215"/>
          <p:cNvSpPr/>
          <p:nvPr/>
        </p:nvSpPr>
        <p:spPr>
          <a:xfrm rot="1884712">
            <a:off x="4686864" y="3315483"/>
            <a:ext cx="46049" cy="533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396" name="Google Shape;1396;p215"/>
          <p:cNvCxnSpPr/>
          <p:nvPr/>
        </p:nvCxnSpPr>
        <p:spPr>
          <a:xfrm flipH="1">
            <a:off x="4649350" y="3294775"/>
            <a:ext cx="129900" cy="15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7" name="Google Shape;1397;p215"/>
          <p:cNvSpPr/>
          <p:nvPr/>
        </p:nvSpPr>
        <p:spPr>
          <a:xfrm rot="1698557" flipH="1">
            <a:off x="4601937" y="3577203"/>
            <a:ext cx="409927" cy="71135"/>
          </a:xfrm>
          <a:prstGeom prst="parallelogram">
            <a:avLst>
              <a:gd name="adj" fmla="val 5959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98" name="Google Shape;1398;p215"/>
          <p:cNvSpPr/>
          <p:nvPr/>
        </p:nvSpPr>
        <p:spPr>
          <a:xfrm rot="1741239" flipH="1">
            <a:off x="4602387" y="3561971"/>
            <a:ext cx="491626" cy="34908"/>
          </a:xfrm>
          <a:prstGeom prst="parallelogram">
            <a:avLst>
              <a:gd name="adj" fmla="val 595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99" name="Google Shape;1399;p215"/>
          <p:cNvSpPr/>
          <p:nvPr/>
        </p:nvSpPr>
        <p:spPr>
          <a:xfrm rot="1746591">
            <a:off x="4950058" y="3676490"/>
            <a:ext cx="60433" cy="534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00" name="Google Shape;1400;p215"/>
          <p:cNvCxnSpPr/>
          <p:nvPr/>
        </p:nvCxnSpPr>
        <p:spPr>
          <a:xfrm flipH="1">
            <a:off x="4898075" y="3674275"/>
            <a:ext cx="169200" cy="109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1" name="Google Shape;1401;p215"/>
          <p:cNvSpPr/>
          <p:nvPr/>
        </p:nvSpPr>
        <p:spPr>
          <a:xfrm rot="2080646" flipH="1">
            <a:off x="4818210" y="3994349"/>
            <a:ext cx="613229" cy="71151"/>
          </a:xfrm>
          <a:prstGeom prst="parallelogram">
            <a:avLst>
              <a:gd name="adj" fmla="val 5959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02" name="Google Shape;1402;p215"/>
          <p:cNvSpPr/>
          <p:nvPr/>
        </p:nvSpPr>
        <p:spPr>
          <a:xfrm rot="2096041" flipH="1">
            <a:off x="4825253" y="3968499"/>
            <a:ext cx="655394" cy="34950"/>
          </a:xfrm>
          <a:prstGeom prst="parallelogram">
            <a:avLst>
              <a:gd name="adj" fmla="val 595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03" name="Google Shape;1403;p215"/>
          <p:cNvSpPr/>
          <p:nvPr/>
        </p:nvSpPr>
        <p:spPr>
          <a:xfrm rot="2106503">
            <a:off x="5327415" y="4157641"/>
            <a:ext cx="60509" cy="536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04" name="Google Shape;1404;p215"/>
          <p:cNvCxnSpPr/>
          <p:nvPr/>
        </p:nvCxnSpPr>
        <p:spPr>
          <a:xfrm flipH="1">
            <a:off x="5285825" y="4155588"/>
            <a:ext cx="143700" cy="13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5" name="Google Shape;1405;p215"/>
          <p:cNvSpPr/>
          <p:nvPr/>
        </p:nvSpPr>
        <p:spPr>
          <a:xfrm rot="2257279" flipH="1">
            <a:off x="5196440" y="4491436"/>
            <a:ext cx="576470" cy="71226"/>
          </a:xfrm>
          <a:prstGeom prst="parallelogram">
            <a:avLst>
              <a:gd name="adj" fmla="val 6714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06" name="Google Shape;1406;p215"/>
          <p:cNvSpPr/>
          <p:nvPr/>
        </p:nvSpPr>
        <p:spPr>
          <a:xfrm rot="2244401" flipH="1">
            <a:off x="5209223" y="4466305"/>
            <a:ext cx="608427" cy="35340"/>
          </a:xfrm>
          <a:prstGeom prst="parallelogram">
            <a:avLst>
              <a:gd name="adj" fmla="val 595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07" name="Google Shape;1407;p215"/>
          <p:cNvSpPr/>
          <p:nvPr/>
        </p:nvSpPr>
        <p:spPr>
          <a:xfrm rot="2229212">
            <a:off x="5664080" y="4651560"/>
            <a:ext cx="60601" cy="535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08" name="Google Shape;1408;p215"/>
          <p:cNvCxnSpPr/>
          <p:nvPr/>
        </p:nvCxnSpPr>
        <p:spPr>
          <a:xfrm flipH="1">
            <a:off x="5643450" y="4638725"/>
            <a:ext cx="12240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9" name="Google Shape;1409;p215"/>
          <p:cNvSpPr/>
          <p:nvPr/>
        </p:nvSpPr>
        <p:spPr>
          <a:xfrm rot="1906095" flipH="1">
            <a:off x="5575002" y="4959848"/>
            <a:ext cx="714551" cy="35397"/>
          </a:xfrm>
          <a:prstGeom prst="parallelogram">
            <a:avLst>
              <a:gd name="adj" fmla="val 595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0" name="Google Shape;1410;p215"/>
          <p:cNvSpPr/>
          <p:nvPr/>
        </p:nvSpPr>
        <p:spPr>
          <a:xfrm rot="1902702" flipH="1">
            <a:off x="5568010" y="4984740"/>
            <a:ext cx="670033" cy="71264"/>
          </a:xfrm>
          <a:prstGeom prst="parallelogram">
            <a:avLst>
              <a:gd name="adj" fmla="val 5959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1" name="Google Shape;1411;p215"/>
          <p:cNvSpPr/>
          <p:nvPr/>
        </p:nvSpPr>
        <p:spPr>
          <a:xfrm rot="-2188530">
            <a:off x="3859084" y="3374350"/>
            <a:ext cx="95882" cy="70803"/>
          </a:xfrm>
          <a:prstGeom prst="parallelogram">
            <a:avLst>
              <a:gd name="adj" fmla="val 6458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2" name="Google Shape;1412;p215"/>
          <p:cNvSpPr/>
          <p:nvPr/>
        </p:nvSpPr>
        <p:spPr>
          <a:xfrm rot="3000350">
            <a:off x="3855927" y="3391698"/>
            <a:ext cx="58347" cy="560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3" name="Google Shape;1413;p215"/>
          <p:cNvSpPr/>
          <p:nvPr/>
        </p:nvSpPr>
        <p:spPr>
          <a:xfrm rot="2357364">
            <a:off x="4209948" y="4026365"/>
            <a:ext cx="55429" cy="7352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4" name="Google Shape;1414;p215"/>
          <p:cNvSpPr/>
          <p:nvPr/>
        </p:nvSpPr>
        <p:spPr>
          <a:xfrm rot="2166663">
            <a:off x="4398475" y="4406795"/>
            <a:ext cx="90608" cy="12366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5" name="Google Shape;1415;p215"/>
          <p:cNvSpPr/>
          <p:nvPr/>
        </p:nvSpPr>
        <p:spPr>
          <a:xfrm rot="-5274285">
            <a:off x="4347142" y="4389940"/>
            <a:ext cx="98466" cy="9187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6" name="Google Shape;1416;p215"/>
          <p:cNvSpPr/>
          <p:nvPr/>
        </p:nvSpPr>
        <p:spPr>
          <a:xfrm rot="10506054">
            <a:off x="4352198" y="4478245"/>
            <a:ext cx="42154" cy="40312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7" name="Google Shape;1417;p215"/>
          <p:cNvSpPr/>
          <p:nvPr/>
        </p:nvSpPr>
        <p:spPr>
          <a:xfrm rot="1681582">
            <a:off x="4562579" y="4820030"/>
            <a:ext cx="131524" cy="164199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8" name="Google Shape;1418;p215"/>
          <p:cNvSpPr/>
          <p:nvPr/>
        </p:nvSpPr>
        <p:spPr>
          <a:xfrm rot="-5234675">
            <a:off x="4492636" y="4786500"/>
            <a:ext cx="112330" cy="15366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9" name="Google Shape;1419;p215"/>
          <p:cNvSpPr/>
          <p:nvPr/>
        </p:nvSpPr>
        <p:spPr>
          <a:xfrm rot="10583492">
            <a:off x="4483113" y="4913466"/>
            <a:ext cx="66732" cy="46747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20" name="Google Shape;1420;p215"/>
          <p:cNvSpPr/>
          <p:nvPr/>
        </p:nvSpPr>
        <p:spPr>
          <a:xfrm rot="-2333996">
            <a:off x="3521805" y="2812354"/>
            <a:ext cx="111790" cy="88506"/>
          </a:xfrm>
          <a:prstGeom prst="parallelogram">
            <a:avLst>
              <a:gd name="adj" fmla="val 7200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21" name="Google Shape;1421;p215"/>
          <p:cNvSpPr/>
          <p:nvPr/>
        </p:nvSpPr>
        <p:spPr>
          <a:xfrm rot="2512052">
            <a:off x="3509128" y="2824421"/>
            <a:ext cx="42702" cy="1205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22" name="Google Shape;1422;p215"/>
          <p:cNvSpPr/>
          <p:nvPr/>
        </p:nvSpPr>
        <p:spPr>
          <a:xfrm rot="3023359">
            <a:off x="3525804" y="2879418"/>
            <a:ext cx="33879" cy="779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23" name="Google Shape;1423;p215"/>
          <p:cNvCxnSpPr/>
          <p:nvPr/>
        </p:nvCxnSpPr>
        <p:spPr>
          <a:xfrm flipH="1">
            <a:off x="3453925" y="2772950"/>
            <a:ext cx="138300" cy="15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4" name="Google Shape;1424;p215"/>
          <p:cNvSpPr/>
          <p:nvPr/>
        </p:nvSpPr>
        <p:spPr>
          <a:xfrm rot="-2327338">
            <a:off x="3850766" y="3282623"/>
            <a:ext cx="103918" cy="77636"/>
          </a:xfrm>
          <a:prstGeom prst="parallelogram">
            <a:avLst>
              <a:gd name="adj" fmla="val 7200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25" name="Google Shape;1425;p215"/>
          <p:cNvSpPr/>
          <p:nvPr/>
        </p:nvSpPr>
        <p:spPr>
          <a:xfrm rot="3023359">
            <a:off x="3828686" y="3286791"/>
            <a:ext cx="33879" cy="117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26" name="Google Shape;1426;p215"/>
          <p:cNvSpPr/>
          <p:nvPr/>
        </p:nvSpPr>
        <p:spPr>
          <a:xfrm rot="3018056">
            <a:off x="3839181" y="3330675"/>
            <a:ext cx="41330" cy="98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27" name="Google Shape;1427;p215"/>
          <p:cNvCxnSpPr/>
          <p:nvPr/>
        </p:nvCxnSpPr>
        <p:spPr>
          <a:xfrm flipH="1">
            <a:off x="3775175" y="3243450"/>
            <a:ext cx="149700" cy="139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8" name="Google Shape;1428;p215"/>
          <p:cNvSpPr/>
          <p:nvPr/>
        </p:nvSpPr>
        <p:spPr>
          <a:xfrm rot="-2323877">
            <a:off x="3931035" y="3591481"/>
            <a:ext cx="112679" cy="86585"/>
          </a:xfrm>
          <a:prstGeom prst="parallelogram">
            <a:avLst>
              <a:gd name="adj" fmla="val 7200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29" name="Google Shape;1429;p215"/>
          <p:cNvSpPr/>
          <p:nvPr/>
        </p:nvSpPr>
        <p:spPr>
          <a:xfrm rot="3018056">
            <a:off x="3921031" y="3594200"/>
            <a:ext cx="41330" cy="98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30" name="Google Shape;1430;p215"/>
          <p:cNvSpPr/>
          <p:nvPr/>
        </p:nvSpPr>
        <p:spPr>
          <a:xfrm rot="3023359">
            <a:off x="3935609" y="3653018"/>
            <a:ext cx="45172" cy="617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31" name="Google Shape;1431;p215"/>
          <p:cNvSpPr/>
          <p:nvPr/>
        </p:nvSpPr>
        <p:spPr>
          <a:xfrm rot="2909824">
            <a:off x="3970873" y="3679379"/>
            <a:ext cx="76510" cy="7459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32" name="Google Shape;1432;p215"/>
          <p:cNvCxnSpPr/>
          <p:nvPr/>
        </p:nvCxnSpPr>
        <p:spPr>
          <a:xfrm>
            <a:off x="3879700" y="3662300"/>
            <a:ext cx="345300" cy="28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215"/>
          <p:cNvSpPr/>
          <p:nvPr/>
        </p:nvSpPr>
        <p:spPr>
          <a:xfrm rot="-2927800">
            <a:off x="4175672" y="3966202"/>
            <a:ext cx="92906" cy="59548"/>
          </a:xfrm>
          <a:prstGeom prst="parallelogram">
            <a:avLst>
              <a:gd name="adj" fmla="val 9472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34" name="Google Shape;1434;p215"/>
          <p:cNvSpPr/>
          <p:nvPr/>
        </p:nvSpPr>
        <p:spPr>
          <a:xfrm rot="2700000">
            <a:off x="4165557" y="3972530"/>
            <a:ext cx="45396" cy="933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35" name="Google Shape;1435;p215"/>
          <p:cNvSpPr/>
          <p:nvPr/>
        </p:nvSpPr>
        <p:spPr>
          <a:xfrm rot="2506529">
            <a:off x="4181424" y="4020690"/>
            <a:ext cx="30171" cy="51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36" name="Google Shape;1436;p215"/>
          <p:cNvCxnSpPr/>
          <p:nvPr/>
        </p:nvCxnSpPr>
        <p:spPr>
          <a:xfrm>
            <a:off x="4119025" y="4030150"/>
            <a:ext cx="324900" cy="24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215"/>
          <p:cNvSpPr/>
          <p:nvPr/>
        </p:nvSpPr>
        <p:spPr>
          <a:xfrm rot="-2843327">
            <a:off x="4326834" y="4324401"/>
            <a:ext cx="178134" cy="78582"/>
          </a:xfrm>
          <a:prstGeom prst="parallelogram">
            <a:avLst>
              <a:gd name="adj" fmla="val 11476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38" name="Google Shape;1438;p215"/>
          <p:cNvSpPr/>
          <p:nvPr/>
        </p:nvSpPr>
        <p:spPr>
          <a:xfrm rot="2554829">
            <a:off x="4346139" y="4307789"/>
            <a:ext cx="45224" cy="1658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39" name="Google Shape;1439;p215"/>
          <p:cNvSpPr/>
          <p:nvPr/>
        </p:nvSpPr>
        <p:spPr>
          <a:xfrm rot="2554829">
            <a:off x="4359310" y="4355984"/>
            <a:ext cx="45224" cy="1333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40" name="Google Shape;1440;p215"/>
          <p:cNvCxnSpPr/>
          <p:nvPr/>
        </p:nvCxnSpPr>
        <p:spPr>
          <a:xfrm>
            <a:off x="4278425" y="4438150"/>
            <a:ext cx="343200" cy="24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1" name="Google Shape;1441;p215"/>
          <p:cNvSpPr/>
          <p:nvPr/>
        </p:nvSpPr>
        <p:spPr>
          <a:xfrm rot="-2107514">
            <a:off x="4447127" y="4742684"/>
            <a:ext cx="232548" cy="102078"/>
          </a:xfrm>
          <a:prstGeom prst="parallelogram">
            <a:avLst>
              <a:gd name="adj" fmla="val 7167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42" name="Google Shape;1442;p215"/>
          <p:cNvSpPr/>
          <p:nvPr/>
        </p:nvSpPr>
        <p:spPr>
          <a:xfrm rot="3378596">
            <a:off x="4499780" y="4618838"/>
            <a:ext cx="6490" cy="298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43" name="Google Shape;1443;p215"/>
          <p:cNvSpPr/>
          <p:nvPr/>
        </p:nvSpPr>
        <p:spPr>
          <a:xfrm rot="3318291">
            <a:off x="4440131" y="4746676"/>
            <a:ext cx="37947" cy="154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44" name="Google Shape;1444;p215"/>
          <p:cNvSpPr/>
          <p:nvPr/>
        </p:nvSpPr>
        <p:spPr>
          <a:xfrm rot="3118095">
            <a:off x="4454010" y="4814243"/>
            <a:ext cx="76936" cy="903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45" name="Google Shape;1445;p215"/>
          <p:cNvSpPr/>
          <p:nvPr/>
        </p:nvSpPr>
        <p:spPr>
          <a:xfrm rot="3112676">
            <a:off x="4421991" y="4863530"/>
            <a:ext cx="54913" cy="36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46" name="Google Shape;1446;p215"/>
          <p:cNvCxnSpPr/>
          <p:nvPr/>
        </p:nvCxnSpPr>
        <p:spPr>
          <a:xfrm rot="10800000">
            <a:off x="4355325" y="4851375"/>
            <a:ext cx="519000" cy="28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7" name="Google Shape;1447;p215"/>
          <p:cNvSpPr/>
          <p:nvPr/>
        </p:nvSpPr>
        <p:spPr>
          <a:xfrm rot="2709316">
            <a:off x="3889545" y="3401234"/>
            <a:ext cx="78277" cy="6576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48" name="Google Shape;1448;p215"/>
          <p:cNvCxnSpPr/>
          <p:nvPr/>
        </p:nvCxnSpPr>
        <p:spPr>
          <a:xfrm>
            <a:off x="3786925" y="3382950"/>
            <a:ext cx="229200" cy="167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9" name="Google Shape;1449;p215"/>
          <p:cNvSpPr/>
          <p:nvPr/>
        </p:nvSpPr>
        <p:spPr>
          <a:xfrm rot="2350419">
            <a:off x="3560628" y="2911871"/>
            <a:ext cx="94036" cy="87707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50" name="Google Shape;1450;p215"/>
          <p:cNvSpPr/>
          <p:nvPr/>
        </p:nvSpPr>
        <p:spPr>
          <a:xfrm rot="3211846">
            <a:off x="3555572" y="2890520"/>
            <a:ext cx="34321" cy="9426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51" name="Google Shape;1451;p215"/>
          <p:cNvCxnSpPr/>
          <p:nvPr/>
        </p:nvCxnSpPr>
        <p:spPr>
          <a:xfrm>
            <a:off x="3461675" y="2916450"/>
            <a:ext cx="463200" cy="327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215"/>
          <p:cNvCxnSpPr>
            <a:stCxn id="1385" idx="2"/>
          </p:cNvCxnSpPr>
          <p:nvPr/>
        </p:nvCxnSpPr>
        <p:spPr>
          <a:xfrm>
            <a:off x="3886085" y="2391386"/>
            <a:ext cx="7200" cy="80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215"/>
          <p:cNvCxnSpPr>
            <a:stCxn id="1390" idx="2"/>
          </p:cNvCxnSpPr>
          <p:nvPr/>
        </p:nvCxnSpPr>
        <p:spPr>
          <a:xfrm>
            <a:off x="4124859" y="2758169"/>
            <a:ext cx="1800" cy="1101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215"/>
          <p:cNvCxnSpPr>
            <a:stCxn id="1394" idx="2"/>
          </p:cNvCxnSpPr>
          <p:nvPr/>
        </p:nvCxnSpPr>
        <p:spPr>
          <a:xfrm>
            <a:off x="4419213" y="3120732"/>
            <a:ext cx="900" cy="110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215"/>
          <p:cNvCxnSpPr>
            <a:stCxn id="1398" idx="2"/>
          </p:cNvCxnSpPr>
          <p:nvPr/>
        </p:nvCxnSpPr>
        <p:spPr>
          <a:xfrm>
            <a:off x="4642346" y="3465221"/>
            <a:ext cx="10200" cy="11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215"/>
          <p:cNvCxnSpPr>
            <a:stCxn id="1402" idx="2"/>
          </p:cNvCxnSpPr>
          <p:nvPr/>
        </p:nvCxnSpPr>
        <p:spPr>
          <a:xfrm flipH="1">
            <a:off x="4891338" y="3804288"/>
            <a:ext cx="1500" cy="1318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215"/>
          <p:cNvCxnSpPr>
            <a:stCxn id="1406" idx="2"/>
          </p:cNvCxnSpPr>
          <p:nvPr/>
        </p:nvCxnSpPr>
        <p:spPr>
          <a:xfrm flipH="1">
            <a:off x="5272352" y="4305573"/>
            <a:ext cx="7800" cy="110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215"/>
          <p:cNvCxnSpPr/>
          <p:nvPr/>
        </p:nvCxnSpPr>
        <p:spPr>
          <a:xfrm>
            <a:off x="5634715" y="4895723"/>
            <a:ext cx="0" cy="100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215"/>
          <p:cNvCxnSpPr>
            <a:stCxn id="1379" idx="1"/>
          </p:cNvCxnSpPr>
          <p:nvPr/>
        </p:nvCxnSpPr>
        <p:spPr>
          <a:xfrm>
            <a:off x="3773325" y="2166937"/>
            <a:ext cx="0" cy="931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215"/>
          <p:cNvSpPr/>
          <p:nvPr/>
        </p:nvSpPr>
        <p:spPr>
          <a:xfrm rot="-3928442">
            <a:off x="3253413" y="2390147"/>
            <a:ext cx="86725" cy="45908"/>
          </a:xfrm>
          <a:prstGeom prst="parallelogram">
            <a:avLst>
              <a:gd name="adj" fmla="val 7200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61" name="Google Shape;1461;p215"/>
          <p:cNvSpPr/>
          <p:nvPr/>
        </p:nvSpPr>
        <p:spPr>
          <a:xfrm rot="1233363">
            <a:off x="3249667" y="2413718"/>
            <a:ext cx="43574" cy="1275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62" name="Google Shape;1462;p215"/>
          <p:cNvCxnSpPr/>
          <p:nvPr/>
        </p:nvCxnSpPr>
        <p:spPr>
          <a:xfrm>
            <a:off x="3220550" y="2521100"/>
            <a:ext cx="369600" cy="24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26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619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2244" name="Google Shape;2244;p260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566800" cy="4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Current Initiatives</a:t>
            </a:r>
            <a:endParaRPr b="1"/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Reducing use of paper on-board (Prevention) - Swiss, KLM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Reinjection of edible food in subsequent flights (Reuse) - New Zealand Air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Redistribution of unconsumed and edible food and drink through donation (Reuse) - Cathay Pacific, Qantas, European Union, WRAP (UK)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Pre-flight Meal Ordering (Prevention/Recycling) - Singapore Air, Qantas, Ryanair, Air Baltic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 standard operating procedures (SOP) for segregation of waste within the cabin (Reuse) - IATA, KLM, Iberia, Delta Airlines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Provision of recycling trolley carts that allow for in-flight separation of recyclables and waste (Recycling) - Airbus, KLM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Aircraft cabin design should incorporate the need to handle and manage cabin waste correctly (Reduction/Recycling) - Airbus, Iberia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Agree and promote a clear and consistent sectoral colour coding and labelling system for cabin waste and recycling bags, containers and trolley compartments (Recycling) - IATA, Easy Jet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26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5126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Promising Ideas</a:t>
            </a:r>
            <a:endParaRPr/>
          </a:p>
        </p:txBody>
      </p:sp>
      <p:pic>
        <p:nvPicPr>
          <p:cNvPr id="2250" name="Google Shape;2250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25" y="1070100"/>
            <a:ext cx="3792361" cy="25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000" y="1070100"/>
            <a:ext cx="3794211" cy="25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p261"/>
          <p:cNvSpPr txBox="1">
            <a:spLocks noGrp="1"/>
          </p:cNvSpPr>
          <p:nvPr>
            <p:ph type="body" idx="4294967295"/>
          </p:nvPr>
        </p:nvSpPr>
        <p:spPr>
          <a:xfrm>
            <a:off x="418900" y="3654550"/>
            <a:ext cx="3794100" cy="14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highlight>
                  <a:srgbClr val="FFFFFF"/>
                </a:highlight>
              </a:rPr>
              <a:t>New Trolley Systems</a:t>
            </a:r>
            <a:endParaRPr sz="2400" b="1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rgbClr val="FFFFFF"/>
                </a:highlight>
              </a:rPr>
              <a:t>Ex: Airbus &amp; KLM</a:t>
            </a:r>
            <a:endParaRPr sz="18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400" dirty="0">
                <a:highlight>
                  <a:srgbClr val="FFFFFF"/>
                </a:highlight>
              </a:rPr>
            </a:br>
            <a:br>
              <a:rPr lang="en" sz="2400" dirty="0">
                <a:highlight>
                  <a:srgbClr val="FFFFFF"/>
                </a:highlight>
              </a:rPr>
            </a:b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sp>
        <p:nvSpPr>
          <p:cNvPr id="2253" name="Google Shape;2253;p261"/>
          <p:cNvSpPr txBox="1">
            <a:spLocks noGrp="1"/>
          </p:cNvSpPr>
          <p:nvPr>
            <p:ph type="body" idx="4294967295"/>
          </p:nvPr>
        </p:nvSpPr>
        <p:spPr>
          <a:xfrm>
            <a:off x="4525999" y="3654550"/>
            <a:ext cx="4618001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highlight>
                  <a:srgbClr val="FFFFFF"/>
                </a:highlight>
              </a:rPr>
              <a:t>Pre-flight Meal Ordering</a:t>
            </a:r>
            <a:endParaRPr sz="2400" b="1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rgbClr val="FFFFFF"/>
                </a:highlight>
              </a:rPr>
              <a:t>Ex: Qantas, Baltic Air, Singapore Airlines, Emirates</a:t>
            </a:r>
            <a:endParaRPr sz="180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16"/>
          <p:cNvSpPr txBox="1">
            <a:spLocks noGrp="1"/>
          </p:cNvSpPr>
          <p:nvPr>
            <p:ph type="title"/>
          </p:nvPr>
        </p:nvSpPr>
        <p:spPr>
          <a:xfrm>
            <a:off x="683250" y="417525"/>
            <a:ext cx="777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Predictive Data-Driven Decision Making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8" name="Google Shape;1468;p216"/>
          <p:cNvGrpSpPr/>
          <p:nvPr/>
        </p:nvGrpSpPr>
        <p:grpSpPr>
          <a:xfrm rot="2700190">
            <a:off x="2881661" y="1242172"/>
            <a:ext cx="3492151" cy="3466451"/>
            <a:chOff x="1990213" y="2933211"/>
            <a:chExt cx="911408" cy="909822"/>
          </a:xfrm>
        </p:grpSpPr>
        <p:sp>
          <p:nvSpPr>
            <p:cNvPr id="1469" name="Google Shape;1469;p216"/>
            <p:cNvSpPr/>
            <p:nvPr/>
          </p:nvSpPr>
          <p:spPr>
            <a:xfrm>
              <a:off x="2326214" y="3420441"/>
              <a:ext cx="570331" cy="422591"/>
            </a:xfrm>
            <a:custGeom>
              <a:avLst/>
              <a:gdLst/>
              <a:ahLst/>
              <a:cxnLst/>
              <a:rect l="l" t="t" r="r" b="b"/>
              <a:pathLst>
                <a:path w="3401" h="2520" extrusionOk="0">
                  <a:moveTo>
                    <a:pt x="3396" y="149"/>
                  </a:moveTo>
                  <a:cubicBezTo>
                    <a:pt x="3394" y="152"/>
                    <a:pt x="3392" y="155"/>
                    <a:pt x="3391" y="158"/>
                  </a:cubicBezTo>
                  <a:cubicBezTo>
                    <a:pt x="3387" y="166"/>
                    <a:pt x="3383" y="173"/>
                    <a:pt x="3378" y="181"/>
                  </a:cubicBezTo>
                  <a:cubicBezTo>
                    <a:pt x="3377" y="182"/>
                    <a:pt x="3377" y="184"/>
                    <a:pt x="3376" y="186"/>
                  </a:cubicBezTo>
                  <a:cubicBezTo>
                    <a:pt x="3371" y="195"/>
                    <a:pt x="3365" y="203"/>
                    <a:pt x="3360" y="212"/>
                  </a:cubicBezTo>
                  <a:cubicBezTo>
                    <a:pt x="3358" y="215"/>
                    <a:pt x="3356" y="217"/>
                    <a:pt x="3355" y="220"/>
                  </a:cubicBezTo>
                  <a:cubicBezTo>
                    <a:pt x="3351" y="226"/>
                    <a:pt x="3346" y="232"/>
                    <a:pt x="3342" y="238"/>
                  </a:cubicBezTo>
                  <a:cubicBezTo>
                    <a:pt x="3340" y="241"/>
                    <a:pt x="3338" y="244"/>
                    <a:pt x="3336" y="247"/>
                  </a:cubicBezTo>
                  <a:cubicBezTo>
                    <a:pt x="3332" y="253"/>
                    <a:pt x="3328" y="259"/>
                    <a:pt x="3324" y="264"/>
                  </a:cubicBezTo>
                  <a:cubicBezTo>
                    <a:pt x="3321" y="267"/>
                    <a:pt x="3319" y="270"/>
                    <a:pt x="3317" y="273"/>
                  </a:cubicBezTo>
                  <a:cubicBezTo>
                    <a:pt x="3312" y="279"/>
                    <a:pt x="3306" y="286"/>
                    <a:pt x="3301" y="293"/>
                  </a:cubicBezTo>
                  <a:cubicBezTo>
                    <a:pt x="3300" y="294"/>
                    <a:pt x="3299" y="295"/>
                    <a:pt x="3298" y="297"/>
                  </a:cubicBezTo>
                  <a:cubicBezTo>
                    <a:pt x="3291" y="305"/>
                    <a:pt x="3284" y="312"/>
                    <a:pt x="3278" y="320"/>
                  </a:cubicBezTo>
                  <a:cubicBezTo>
                    <a:pt x="3275" y="322"/>
                    <a:pt x="3273" y="324"/>
                    <a:pt x="3271" y="327"/>
                  </a:cubicBezTo>
                  <a:cubicBezTo>
                    <a:pt x="3266" y="332"/>
                    <a:pt x="3261" y="337"/>
                    <a:pt x="3256" y="342"/>
                  </a:cubicBezTo>
                  <a:cubicBezTo>
                    <a:pt x="3254" y="345"/>
                    <a:pt x="3251" y="348"/>
                    <a:pt x="3248" y="350"/>
                  </a:cubicBezTo>
                  <a:cubicBezTo>
                    <a:pt x="3243" y="355"/>
                    <a:pt x="3238" y="360"/>
                    <a:pt x="3233" y="365"/>
                  </a:cubicBezTo>
                  <a:cubicBezTo>
                    <a:pt x="3231" y="367"/>
                    <a:pt x="3228" y="369"/>
                    <a:pt x="3226" y="372"/>
                  </a:cubicBezTo>
                  <a:cubicBezTo>
                    <a:pt x="3219" y="378"/>
                    <a:pt x="3213" y="383"/>
                    <a:pt x="3206" y="389"/>
                  </a:cubicBezTo>
                  <a:cubicBezTo>
                    <a:pt x="3205" y="390"/>
                    <a:pt x="3204" y="391"/>
                    <a:pt x="3202" y="392"/>
                  </a:cubicBezTo>
                  <a:cubicBezTo>
                    <a:pt x="3195" y="399"/>
                    <a:pt x="3187" y="405"/>
                    <a:pt x="3179" y="411"/>
                  </a:cubicBezTo>
                  <a:cubicBezTo>
                    <a:pt x="3176" y="413"/>
                    <a:pt x="3174" y="415"/>
                    <a:pt x="3171" y="417"/>
                  </a:cubicBezTo>
                  <a:cubicBezTo>
                    <a:pt x="3165" y="422"/>
                    <a:pt x="3160" y="426"/>
                    <a:pt x="3154" y="430"/>
                  </a:cubicBezTo>
                  <a:cubicBezTo>
                    <a:pt x="3151" y="432"/>
                    <a:pt x="3148" y="434"/>
                    <a:pt x="3145" y="436"/>
                  </a:cubicBezTo>
                  <a:cubicBezTo>
                    <a:pt x="3139" y="440"/>
                    <a:pt x="3133" y="444"/>
                    <a:pt x="3128" y="448"/>
                  </a:cubicBezTo>
                  <a:cubicBezTo>
                    <a:pt x="3125" y="450"/>
                    <a:pt x="3122" y="452"/>
                    <a:pt x="3119" y="454"/>
                  </a:cubicBezTo>
                  <a:cubicBezTo>
                    <a:pt x="3111" y="458"/>
                    <a:pt x="3103" y="463"/>
                    <a:pt x="3096" y="468"/>
                  </a:cubicBezTo>
                  <a:cubicBezTo>
                    <a:pt x="3095" y="468"/>
                    <a:pt x="3093" y="469"/>
                    <a:pt x="3092" y="470"/>
                  </a:cubicBezTo>
                  <a:cubicBezTo>
                    <a:pt x="3083" y="475"/>
                    <a:pt x="3075" y="480"/>
                    <a:pt x="3066" y="485"/>
                  </a:cubicBezTo>
                  <a:cubicBezTo>
                    <a:pt x="3063" y="486"/>
                    <a:pt x="3060" y="488"/>
                    <a:pt x="3057" y="489"/>
                  </a:cubicBezTo>
                  <a:cubicBezTo>
                    <a:pt x="3050" y="492"/>
                    <a:pt x="3044" y="496"/>
                    <a:pt x="3038" y="499"/>
                  </a:cubicBezTo>
                  <a:cubicBezTo>
                    <a:pt x="3034" y="500"/>
                    <a:pt x="3031" y="502"/>
                    <a:pt x="3027" y="504"/>
                  </a:cubicBezTo>
                  <a:cubicBezTo>
                    <a:pt x="3021" y="507"/>
                    <a:pt x="3015" y="509"/>
                    <a:pt x="3008" y="512"/>
                  </a:cubicBezTo>
                  <a:cubicBezTo>
                    <a:pt x="3005" y="514"/>
                    <a:pt x="3002" y="515"/>
                    <a:pt x="2999" y="516"/>
                  </a:cubicBezTo>
                  <a:cubicBezTo>
                    <a:pt x="2990" y="520"/>
                    <a:pt x="2981" y="523"/>
                    <a:pt x="2972" y="527"/>
                  </a:cubicBezTo>
                  <a:cubicBezTo>
                    <a:pt x="2971" y="527"/>
                    <a:pt x="2970" y="527"/>
                    <a:pt x="2970" y="528"/>
                  </a:cubicBezTo>
                  <a:cubicBezTo>
                    <a:pt x="2960" y="531"/>
                    <a:pt x="2950" y="535"/>
                    <a:pt x="2940" y="538"/>
                  </a:cubicBezTo>
                  <a:cubicBezTo>
                    <a:pt x="2937" y="539"/>
                    <a:pt x="2934" y="540"/>
                    <a:pt x="2931" y="541"/>
                  </a:cubicBezTo>
                  <a:cubicBezTo>
                    <a:pt x="2924" y="543"/>
                    <a:pt x="2917" y="545"/>
                    <a:pt x="2910" y="547"/>
                  </a:cubicBezTo>
                  <a:cubicBezTo>
                    <a:pt x="2906" y="548"/>
                    <a:pt x="2902" y="549"/>
                    <a:pt x="2899" y="550"/>
                  </a:cubicBezTo>
                  <a:cubicBezTo>
                    <a:pt x="2892" y="552"/>
                    <a:pt x="2885" y="554"/>
                    <a:pt x="2878" y="555"/>
                  </a:cubicBezTo>
                  <a:cubicBezTo>
                    <a:pt x="2874" y="556"/>
                    <a:pt x="2871" y="557"/>
                    <a:pt x="2868" y="558"/>
                  </a:cubicBezTo>
                  <a:cubicBezTo>
                    <a:pt x="2858" y="560"/>
                    <a:pt x="2848" y="562"/>
                    <a:pt x="2838" y="564"/>
                  </a:cubicBezTo>
                  <a:cubicBezTo>
                    <a:pt x="2838" y="564"/>
                    <a:pt x="2837" y="564"/>
                    <a:pt x="2837" y="564"/>
                  </a:cubicBezTo>
                  <a:cubicBezTo>
                    <a:pt x="2826" y="566"/>
                    <a:pt x="2816" y="567"/>
                    <a:pt x="2805" y="569"/>
                  </a:cubicBezTo>
                  <a:cubicBezTo>
                    <a:pt x="2802" y="569"/>
                    <a:pt x="2798" y="570"/>
                    <a:pt x="2795" y="570"/>
                  </a:cubicBezTo>
                  <a:cubicBezTo>
                    <a:pt x="2788" y="571"/>
                    <a:pt x="2780" y="572"/>
                    <a:pt x="2773" y="573"/>
                  </a:cubicBezTo>
                  <a:cubicBezTo>
                    <a:pt x="2769" y="573"/>
                    <a:pt x="2765" y="573"/>
                    <a:pt x="2761" y="574"/>
                  </a:cubicBezTo>
                  <a:cubicBezTo>
                    <a:pt x="2754" y="574"/>
                    <a:pt x="2746" y="575"/>
                    <a:pt x="2739" y="575"/>
                  </a:cubicBezTo>
                  <a:cubicBezTo>
                    <a:pt x="2735" y="575"/>
                    <a:pt x="2732" y="576"/>
                    <a:pt x="2728" y="576"/>
                  </a:cubicBezTo>
                  <a:cubicBezTo>
                    <a:pt x="2718" y="576"/>
                    <a:pt x="2707" y="576"/>
                    <a:pt x="2696" y="576"/>
                  </a:cubicBezTo>
                  <a:cubicBezTo>
                    <a:pt x="2683" y="576"/>
                    <a:pt x="2671" y="576"/>
                    <a:pt x="2659" y="576"/>
                  </a:cubicBezTo>
                  <a:cubicBezTo>
                    <a:pt x="2655" y="575"/>
                    <a:pt x="2651" y="575"/>
                    <a:pt x="2647" y="575"/>
                  </a:cubicBezTo>
                  <a:cubicBezTo>
                    <a:pt x="2639" y="574"/>
                    <a:pt x="2630" y="574"/>
                    <a:pt x="2622" y="573"/>
                  </a:cubicBezTo>
                  <a:cubicBezTo>
                    <a:pt x="2618" y="573"/>
                    <a:pt x="2613" y="572"/>
                    <a:pt x="2608" y="572"/>
                  </a:cubicBezTo>
                  <a:cubicBezTo>
                    <a:pt x="2601" y="571"/>
                    <a:pt x="2593" y="570"/>
                    <a:pt x="2586" y="569"/>
                  </a:cubicBezTo>
                  <a:cubicBezTo>
                    <a:pt x="2581" y="568"/>
                    <a:pt x="2577" y="568"/>
                    <a:pt x="2572" y="567"/>
                  </a:cubicBezTo>
                  <a:cubicBezTo>
                    <a:pt x="2564" y="566"/>
                    <a:pt x="2557" y="564"/>
                    <a:pt x="2550" y="563"/>
                  </a:cubicBezTo>
                  <a:cubicBezTo>
                    <a:pt x="2545" y="562"/>
                    <a:pt x="2541" y="561"/>
                    <a:pt x="2536" y="560"/>
                  </a:cubicBezTo>
                  <a:cubicBezTo>
                    <a:pt x="2528" y="559"/>
                    <a:pt x="2521" y="557"/>
                    <a:pt x="2513" y="555"/>
                  </a:cubicBezTo>
                  <a:cubicBezTo>
                    <a:pt x="2509" y="554"/>
                    <a:pt x="2505" y="554"/>
                    <a:pt x="2502" y="553"/>
                  </a:cubicBezTo>
                  <a:cubicBezTo>
                    <a:pt x="2490" y="550"/>
                    <a:pt x="2479" y="547"/>
                    <a:pt x="2468" y="543"/>
                  </a:cubicBezTo>
                  <a:cubicBezTo>
                    <a:pt x="2467" y="543"/>
                    <a:pt x="2467" y="543"/>
                    <a:pt x="2466" y="543"/>
                  </a:cubicBezTo>
                  <a:cubicBezTo>
                    <a:pt x="2455" y="540"/>
                    <a:pt x="2445" y="536"/>
                    <a:pt x="2434" y="532"/>
                  </a:cubicBezTo>
                  <a:cubicBezTo>
                    <a:pt x="2431" y="531"/>
                    <a:pt x="2427" y="530"/>
                    <a:pt x="2423" y="528"/>
                  </a:cubicBezTo>
                  <a:cubicBezTo>
                    <a:pt x="2416" y="526"/>
                    <a:pt x="2409" y="523"/>
                    <a:pt x="2401" y="520"/>
                  </a:cubicBezTo>
                  <a:cubicBezTo>
                    <a:pt x="2397" y="518"/>
                    <a:pt x="2393" y="517"/>
                    <a:pt x="2389" y="515"/>
                  </a:cubicBezTo>
                  <a:cubicBezTo>
                    <a:pt x="2382" y="512"/>
                    <a:pt x="2376" y="509"/>
                    <a:pt x="2369" y="506"/>
                  </a:cubicBezTo>
                  <a:cubicBezTo>
                    <a:pt x="2365" y="504"/>
                    <a:pt x="2361" y="503"/>
                    <a:pt x="2357" y="501"/>
                  </a:cubicBezTo>
                  <a:cubicBezTo>
                    <a:pt x="2350" y="497"/>
                    <a:pt x="2344" y="494"/>
                    <a:pt x="2337" y="491"/>
                  </a:cubicBezTo>
                  <a:cubicBezTo>
                    <a:pt x="2333" y="489"/>
                    <a:pt x="2329" y="487"/>
                    <a:pt x="2325" y="485"/>
                  </a:cubicBezTo>
                  <a:cubicBezTo>
                    <a:pt x="2319" y="481"/>
                    <a:pt x="2312" y="478"/>
                    <a:pt x="2305" y="474"/>
                  </a:cubicBezTo>
                  <a:cubicBezTo>
                    <a:pt x="2302" y="472"/>
                    <a:pt x="2299" y="470"/>
                    <a:pt x="2295" y="468"/>
                  </a:cubicBezTo>
                  <a:cubicBezTo>
                    <a:pt x="2285" y="462"/>
                    <a:pt x="2276" y="456"/>
                    <a:pt x="2266" y="450"/>
                  </a:cubicBezTo>
                  <a:cubicBezTo>
                    <a:pt x="2265" y="450"/>
                    <a:pt x="2264" y="449"/>
                    <a:pt x="2264" y="448"/>
                  </a:cubicBezTo>
                  <a:cubicBezTo>
                    <a:pt x="2255" y="443"/>
                    <a:pt x="2246" y="437"/>
                    <a:pt x="2238" y="431"/>
                  </a:cubicBezTo>
                  <a:cubicBezTo>
                    <a:pt x="2235" y="428"/>
                    <a:pt x="2231" y="426"/>
                    <a:pt x="2228" y="424"/>
                  </a:cubicBezTo>
                  <a:cubicBezTo>
                    <a:pt x="2222" y="419"/>
                    <a:pt x="2216" y="415"/>
                    <a:pt x="2210" y="410"/>
                  </a:cubicBezTo>
                  <a:cubicBezTo>
                    <a:pt x="2207" y="407"/>
                    <a:pt x="2203" y="404"/>
                    <a:pt x="2200" y="402"/>
                  </a:cubicBezTo>
                  <a:cubicBezTo>
                    <a:pt x="2194" y="397"/>
                    <a:pt x="2189" y="393"/>
                    <a:pt x="2184" y="388"/>
                  </a:cubicBezTo>
                  <a:cubicBezTo>
                    <a:pt x="2180" y="385"/>
                    <a:pt x="2177" y="382"/>
                    <a:pt x="2173" y="379"/>
                  </a:cubicBezTo>
                  <a:cubicBezTo>
                    <a:pt x="2168" y="374"/>
                    <a:pt x="2163" y="370"/>
                    <a:pt x="2158" y="365"/>
                  </a:cubicBezTo>
                  <a:cubicBezTo>
                    <a:pt x="2154" y="362"/>
                    <a:pt x="2151" y="359"/>
                    <a:pt x="2148" y="356"/>
                  </a:cubicBezTo>
                  <a:cubicBezTo>
                    <a:pt x="2142" y="350"/>
                    <a:pt x="2137" y="345"/>
                    <a:pt x="2132" y="340"/>
                  </a:cubicBezTo>
                  <a:cubicBezTo>
                    <a:pt x="2129" y="337"/>
                    <a:pt x="2126" y="334"/>
                    <a:pt x="2124" y="331"/>
                  </a:cubicBezTo>
                  <a:cubicBezTo>
                    <a:pt x="2116" y="323"/>
                    <a:pt x="2108" y="315"/>
                    <a:pt x="2101" y="306"/>
                  </a:cubicBezTo>
                  <a:cubicBezTo>
                    <a:pt x="2100" y="305"/>
                    <a:pt x="2099" y="304"/>
                    <a:pt x="2098" y="302"/>
                  </a:cubicBezTo>
                  <a:cubicBezTo>
                    <a:pt x="2091" y="295"/>
                    <a:pt x="2085" y="287"/>
                    <a:pt x="2079" y="280"/>
                  </a:cubicBezTo>
                  <a:cubicBezTo>
                    <a:pt x="2077" y="277"/>
                    <a:pt x="2074" y="273"/>
                    <a:pt x="2072" y="270"/>
                  </a:cubicBezTo>
                  <a:cubicBezTo>
                    <a:pt x="2067" y="264"/>
                    <a:pt x="2063" y="258"/>
                    <a:pt x="2058" y="252"/>
                  </a:cubicBezTo>
                  <a:cubicBezTo>
                    <a:pt x="2056" y="249"/>
                    <a:pt x="2053" y="245"/>
                    <a:pt x="2050" y="241"/>
                  </a:cubicBezTo>
                  <a:cubicBezTo>
                    <a:pt x="2046" y="235"/>
                    <a:pt x="2043" y="230"/>
                    <a:pt x="2039" y="224"/>
                  </a:cubicBezTo>
                  <a:cubicBezTo>
                    <a:pt x="2036" y="220"/>
                    <a:pt x="2034" y="216"/>
                    <a:pt x="2031" y="212"/>
                  </a:cubicBezTo>
                  <a:cubicBezTo>
                    <a:pt x="2027" y="206"/>
                    <a:pt x="2024" y="200"/>
                    <a:pt x="2020" y="194"/>
                  </a:cubicBezTo>
                  <a:cubicBezTo>
                    <a:pt x="2018" y="190"/>
                    <a:pt x="2015" y="186"/>
                    <a:pt x="2013" y="182"/>
                  </a:cubicBezTo>
                  <a:cubicBezTo>
                    <a:pt x="2009" y="176"/>
                    <a:pt x="2006" y="169"/>
                    <a:pt x="2002" y="162"/>
                  </a:cubicBezTo>
                  <a:cubicBezTo>
                    <a:pt x="2000" y="159"/>
                    <a:pt x="1999" y="155"/>
                    <a:pt x="1997" y="152"/>
                  </a:cubicBezTo>
                  <a:cubicBezTo>
                    <a:pt x="1991" y="142"/>
                    <a:pt x="1986" y="131"/>
                    <a:pt x="1982" y="121"/>
                  </a:cubicBezTo>
                  <a:cubicBezTo>
                    <a:pt x="1981" y="119"/>
                    <a:pt x="1980" y="117"/>
                    <a:pt x="1979" y="115"/>
                  </a:cubicBezTo>
                  <a:cubicBezTo>
                    <a:pt x="1975" y="106"/>
                    <a:pt x="1971" y="98"/>
                    <a:pt x="1968" y="89"/>
                  </a:cubicBezTo>
                  <a:cubicBezTo>
                    <a:pt x="1966" y="85"/>
                    <a:pt x="1965" y="81"/>
                    <a:pt x="1963" y="77"/>
                  </a:cubicBezTo>
                  <a:cubicBezTo>
                    <a:pt x="1961" y="70"/>
                    <a:pt x="1958" y="63"/>
                    <a:pt x="1955" y="56"/>
                  </a:cubicBezTo>
                  <a:cubicBezTo>
                    <a:pt x="1954" y="52"/>
                    <a:pt x="1952" y="47"/>
                    <a:pt x="1951" y="42"/>
                  </a:cubicBezTo>
                  <a:cubicBezTo>
                    <a:pt x="1949" y="36"/>
                    <a:pt x="1946" y="29"/>
                    <a:pt x="1944" y="23"/>
                  </a:cubicBezTo>
                  <a:cubicBezTo>
                    <a:pt x="1943" y="18"/>
                    <a:pt x="1942" y="13"/>
                    <a:pt x="1940" y="8"/>
                  </a:cubicBezTo>
                  <a:cubicBezTo>
                    <a:pt x="1939" y="6"/>
                    <a:pt x="1939" y="3"/>
                    <a:pt x="1938" y="0"/>
                  </a:cubicBezTo>
                  <a:cubicBezTo>
                    <a:pt x="1915" y="144"/>
                    <a:pt x="1868" y="282"/>
                    <a:pt x="1798" y="410"/>
                  </a:cubicBezTo>
                  <a:cubicBezTo>
                    <a:pt x="1798" y="410"/>
                    <a:pt x="1798" y="410"/>
                    <a:pt x="1798" y="410"/>
                  </a:cubicBezTo>
                  <a:cubicBezTo>
                    <a:pt x="1784" y="433"/>
                    <a:pt x="1784" y="433"/>
                    <a:pt x="1784" y="433"/>
                  </a:cubicBezTo>
                  <a:cubicBezTo>
                    <a:pt x="1782" y="437"/>
                    <a:pt x="1780" y="440"/>
                    <a:pt x="1779" y="443"/>
                  </a:cubicBezTo>
                  <a:cubicBezTo>
                    <a:pt x="1763" y="472"/>
                    <a:pt x="1763" y="472"/>
                    <a:pt x="1763" y="472"/>
                  </a:cubicBezTo>
                  <a:cubicBezTo>
                    <a:pt x="1762" y="471"/>
                    <a:pt x="1762" y="471"/>
                    <a:pt x="1762" y="471"/>
                  </a:cubicBezTo>
                  <a:cubicBezTo>
                    <a:pt x="1537" y="828"/>
                    <a:pt x="1155" y="1044"/>
                    <a:pt x="733" y="1051"/>
                  </a:cubicBezTo>
                  <a:cubicBezTo>
                    <a:pt x="713" y="1052"/>
                    <a:pt x="713" y="1052"/>
                    <a:pt x="713" y="1052"/>
                  </a:cubicBezTo>
                  <a:cubicBezTo>
                    <a:pt x="709" y="1052"/>
                    <a:pt x="705" y="1052"/>
                    <a:pt x="701" y="1052"/>
                  </a:cubicBezTo>
                  <a:cubicBezTo>
                    <a:pt x="308" y="1070"/>
                    <a:pt x="0" y="1392"/>
                    <a:pt x="0" y="1786"/>
                  </a:cubicBezTo>
                  <a:cubicBezTo>
                    <a:pt x="0" y="2180"/>
                    <a:pt x="308" y="2502"/>
                    <a:pt x="701" y="2519"/>
                  </a:cubicBezTo>
                  <a:cubicBezTo>
                    <a:pt x="705" y="2520"/>
                    <a:pt x="709" y="2520"/>
                    <a:pt x="713" y="2520"/>
                  </a:cubicBezTo>
                  <a:cubicBezTo>
                    <a:pt x="737" y="2520"/>
                    <a:pt x="737" y="2520"/>
                    <a:pt x="737" y="2520"/>
                  </a:cubicBezTo>
                  <a:cubicBezTo>
                    <a:pt x="750" y="2520"/>
                    <a:pt x="762" y="2520"/>
                    <a:pt x="775" y="2519"/>
                  </a:cubicBezTo>
                  <a:cubicBezTo>
                    <a:pt x="1710" y="2496"/>
                    <a:pt x="2552" y="2005"/>
                    <a:pt x="3034" y="1205"/>
                  </a:cubicBezTo>
                  <a:cubicBezTo>
                    <a:pt x="3034" y="1205"/>
                    <a:pt x="3034" y="1205"/>
                    <a:pt x="3034" y="1205"/>
                  </a:cubicBezTo>
                  <a:cubicBezTo>
                    <a:pt x="3050" y="1177"/>
                    <a:pt x="3050" y="1177"/>
                    <a:pt x="3050" y="1177"/>
                  </a:cubicBezTo>
                  <a:cubicBezTo>
                    <a:pt x="3052" y="1174"/>
                    <a:pt x="3054" y="1171"/>
                    <a:pt x="3056" y="1168"/>
                  </a:cubicBezTo>
                  <a:cubicBezTo>
                    <a:pt x="3069" y="1145"/>
                    <a:pt x="3069" y="1145"/>
                    <a:pt x="3069" y="1145"/>
                  </a:cubicBezTo>
                  <a:cubicBezTo>
                    <a:pt x="3069" y="1146"/>
                    <a:pt x="3069" y="1146"/>
                    <a:pt x="3069" y="1146"/>
                  </a:cubicBezTo>
                  <a:cubicBezTo>
                    <a:pt x="3245" y="836"/>
                    <a:pt x="3358" y="492"/>
                    <a:pt x="3401" y="138"/>
                  </a:cubicBezTo>
                  <a:cubicBezTo>
                    <a:pt x="3399" y="142"/>
                    <a:pt x="3397" y="145"/>
                    <a:pt x="3396" y="1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accent6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16"/>
            <p:cNvSpPr/>
            <p:nvPr/>
          </p:nvSpPr>
          <p:spPr>
            <a:xfrm>
              <a:off x="1992652" y="2933211"/>
              <a:ext cx="574188" cy="416722"/>
            </a:xfrm>
            <a:custGeom>
              <a:avLst/>
              <a:gdLst/>
              <a:ahLst/>
              <a:cxnLst/>
              <a:rect l="l" t="t" r="r" b="b"/>
              <a:pathLst>
                <a:path w="3424" h="2485" extrusionOk="0">
                  <a:moveTo>
                    <a:pt x="13" y="2403"/>
                  </a:moveTo>
                  <a:cubicBezTo>
                    <a:pt x="14" y="2400"/>
                    <a:pt x="16" y="2397"/>
                    <a:pt x="17" y="2394"/>
                  </a:cubicBezTo>
                  <a:cubicBezTo>
                    <a:pt x="21" y="2386"/>
                    <a:pt x="24" y="2379"/>
                    <a:pt x="28" y="2372"/>
                  </a:cubicBezTo>
                  <a:cubicBezTo>
                    <a:pt x="30" y="2369"/>
                    <a:pt x="31" y="2365"/>
                    <a:pt x="33" y="2362"/>
                  </a:cubicBezTo>
                  <a:cubicBezTo>
                    <a:pt x="37" y="2355"/>
                    <a:pt x="41" y="2347"/>
                    <a:pt x="45" y="2340"/>
                  </a:cubicBezTo>
                  <a:cubicBezTo>
                    <a:pt x="47" y="2337"/>
                    <a:pt x="48" y="2335"/>
                    <a:pt x="49" y="2332"/>
                  </a:cubicBezTo>
                  <a:cubicBezTo>
                    <a:pt x="55" y="2323"/>
                    <a:pt x="61" y="2313"/>
                    <a:pt x="67" y="2304"/>
                  </a:cubicBezTo>
                  <a:cubicBezTo>
                    <a:pt x="68" y="2302"/>
                    <a:pt x="69" y="2301"/>
                    <a:pt x="70" y="2299"/>
                  </a:cubicBezTo>
                  <a:cubicBezTo>
                    <a:pt x="75" y="2291"/>
                    <a:pt x="80" y="2283"/>
                    <a:pt x="86" y="2276"/>
                  </a:cubicBezTo>
                  <a:cubicBezTo>
                    <a:pt x="88" y="2273"/>
                    <a:pt x="90" y="2270"/>
                    <a:pt x="92" y="2267"/>
                  </a:cubicBezTo>
                  <a:cubicBezTo>
                    <a:pt x="97" y="2261"/>
                    <a:pt x="101" y="2254"/>
                    <a:pt x="107" y="2248"/>
                  </a:cubicBezTo>
                  <a:cubicBezTo>
                    <a:pt x="109" y="2245"/>
                    <a:pt x="110" y="2243"/>
                    <a:pt x="112" y="2240"/>
                  </a:cubicBezTo>
                  <a:cubicBezTo>
                    <a:pt x="119" y="2232"/>
                    <a:pt x="125" y="2224"/>
                    <a:pt x="132" y="2217"/>
                  </a:cubicBezTo>
                  <a:cubicBezTo>
                    <a:pt x="132" y="2216"/>
                    <a:pt x="133" y="2215"/>
                    <a:pt x="134" y="2214"/>
                  </a:cubicBezTo>
                  <a:cubicBezTo>
                    <a:pt x="141" y="2206"/>
                    <a:pt x="149" y="2197"/>
                    <a:pt x="157" y="2189"/>
                  </a:cubicBezTo>
                  <a:cubicBezTo>
                    <a:pt x="158" y="2187"/>
                    <a:pt x="160" y="2185"/>
                    <a:pt x="162" y="2183"/>
                  </a:cubicBezTo>
                  <a:cubicBezTo>
                    <a:pt x="168" y="2177"/>
                    <a:pt x="174" y="2171"/>
                    <a:pt x="180" y="2165"/>
                  </a:cubicBezTo>
                  <a:cubicBezTo>
                    <a:pt x="183" y="2163"/>
                    <a:pt x="185" y="2160"/>
                    <a:pt x="188" y="2158"/>
                  </a:cubicBezTo>
                  <a:cubicBezTo>
                    <a:pt x="194" y="2152"/>
                    <a:pt x="200" y="2146"/>
                    <a:pt x="207" y="2141"/>
                  </a:cubicBezTo>
                  <a:cubicBezTo>
                    <a:pt x="209" y="2139"/>
                    <a:pt x="211" y="2137"/>
                    <a:pt x="213" y="2135"/>
                  </a:cubicBezTo>
                  <a:cubicBezTo>
                    <a:pt x="221" y="2128"/>
                    <a:pt x="230" y="2121"/>
                    <a:pt x="239" y="2114"/>
                  </a:cubicBezTo>
                  <a:cubicBezTo>
                    <a:pt x="240" y="2113"/>
                    <a:pt x="240" y="2113"/>
                    <a:pt x="241" y="2112"/>
                  </a:cubicBezTo>
                  <a:cubicBezTo>
                    <a:pt x="249" y="2106"/>
                    <a:pt x="257" y="2099"/>
                    <a:pt x="266" y="2093"/>
                  </a:cubicBezTo>
                  <a:cubicBezTo>
                    <a:pt x="268" y="2092"/>
                    <a:pt x="271" y="2090"/>
                    <a:pt x="273" y="2088"/>
                  </a:cubicBezTo>
                  <a:cubicBezTo>
                    <a:pt x="280" y="2083"/>
                    <a:pt x="287" y="2078"/>
                    <a:pt x="294" y="2074"/>
                  </a:cubicBezTo>
                  <a:cubicBezTo>
                    <a:pt x="297" y="2072"/>
                    <a:pt x="299" y="2070"/>
                    <a:pt x="302" y="2068"/>
                  </a:cubicBezTo>
                  <a:cubicBezTo>
                    <a:pt x="310" y="2063"/>
                    <a:pt x="318" y="2058"/>
                    <a:pt x="327" y="2053"/>
                  </a:cubicBezTo>
                  <a:cubicBezTo>
                    <a:pt x="328" y="2052"/>
                    <a:pt x="329" y="2052"/>
                    <a:pt x="331" y="2051"/>
                  </a:cubicBezTo>
                  <a:cubicBezTo>
                    <a:pt x="341" y="2045"/>
                    <a:pt x="351" y="2040"/>
                    <a:pt x="361" y="2034"/>
                  </a:cubicBezTo>
                  <a:cubicBezTo>
                    <a:pt x="363" y="2033"/>
                    <a:pt x="365" y="2032"/>
                    <a:pt x="368" y="2031"/>
                  </a:cubicBezTo>
                  <a:cubicBezTo>
                    <a:pt x="375" y="2027"/>
                    <a:pt x="383" y="2023"/>
                    <a:pt x="391" y="2019"/>
                  </a:cubicBezTo>
                  <a:cubicBezTo>
                    <a:pt x="394" y="2018"/>
                    <a:pt x="397" y="2016"/>
                    <a:pt x="401" y="2015"/>
                  </a:cubicBezTo>
                  <a:cubicBezTo>
                    <a:pt x="408" y="2011"/>
                    <a:pt x="416" y="2008"/>
                    <a:pt x="424" y="2005"/>
                  </a:cubicBezTo>
                  <a:cubicBezTo>
                    <a:pt x="427" y="2004"/>
                    <a:pt x="429" y="2002"/>
                    <a:pt x="432" y="2001"/>
                  </a:cubicBezTo>
                  <a:cubicBezTo>
                    <a:pt x="443" y="1997"/>
                    <a:pt x="454" y="1993"/>
                    <a:pt x="464" y="1989"/>
                  </a:cubicBezTo>
                  <a:cubicBezTo>
                    <a:pt x="465" y="1989"/>
                    <a:pt x="465" y="1989"/>
                    <a:pt x="466" y="1988"/>
                  </a:cubicBezTo>
                  <a:cubicBezTo>
                    <a:pt x="476" y="1985"/>
                    <a:pt x="486" y="1982"/>
                    <a:pt x="497" y="1978"/>
                  </a:cubicBezTo>
                  <a:cubicBezTo>
                    <a:pt x="500" y="1977"/>
                    <a:pt x="503" y="1976"/>
                    <a:pt x="507" y="1975"/>
                  </a:cubicBezTo>
                  <a:cubicBezTo>
                    <a:pt x="515" y="1973"/>
                    <a:pt x="523" y="1971"/>
                    <a:pt x="531" y="1969"/>
                  </a:cubicBezTo>
                  <a:cubicBezTo>
                    <a:pt x="534" y="1968"/>
                    <a:pt x="538" y="1967"/>
                    <a:pt x="541" y="1966"/>
                  </a:cubicBezTo>
                  <a:cubicBezTo>
                    <a:pt x="550" y="1964"/>
                    <a:pt x="559" y="1962"/>
                    <a:pt x="568" y="1960"/>
                  </a:cubicBezTo>
                  <a:cubicBezTo>
                    <a:pt x="571" y="1960"/>
                    <a:pt x="573" y="1959"/>
                    <a:pt x="575" y="1959"/>
                  </a:cubicBezTo>
                  <a:cubicBezTo>
                    <a:pt x="587" y="1957"/>
                    <a:pt x="598" y="1955"/>
                    <a:pt x="610" y="1953"/>
                  </a:cubicBezTo>
                  <a:cubicBezTo>
                    <a:pt x="612" y="1952"/>
                    <a:pt x="615" y="1952"/>
                    <a:pt x="618" y="1952"/>
                  </a:cubicBezTo>
                  <a:cubicBezTo>
                    <a:pt x="627" y="1951"/>
                    <a:pt x="636" y="1949"/>
                    <a:pt x="645" y="1949"/>
                  </a:cubicBezTo>
                  <a:cubicBezTo>
                    <a:pt x="649" y="1948"/>
                    <a:pt x="653" y="1948"/>
                    <a:pt x="656" y="1947"/>
                  </a:cubicBezTo>
                  <a:cubicBezTo>
                    <a:pt x="665" y="1947"/>
                    <a:pt x="673" y="1946"/>
                    <a:pt x="682" y="1946"/>
                  </a:cubicBezTo>
                  <a:cubicBezTo>
                    <a:pt x="685" y="1945"/>
                    <a:pt x="689" y="1945"/>
                    <a:pt x="693" y="1945"/>
                  </a:cubicBezTo>
                  <a:cubicBezTo>
                    <a:pt x="704" y="1944"/>
                    <a:pt x="716" y="1944"/>
                    <a:pt x="728" y="1944"/>
                  </a:cubicBezTo>
                  <a:cubicBezTo>
                    <a:pt x="740" y="1944"/>
                    <a:pt x="752" y="1944"/>
                    <a:pt x="763" y="1945"/>
                  </a:cubicBezTo>
                  <a:cubicBezTo>
                    <a:pt x="767" y="1945"/>
                    <a:pt x="771" y="1945"/>
                    <a:pt x="774" y="1946"/>
                  </a:cubicBezTo>
                  <a:cubicBezTo>
                    <a:pt x="782" y="1946"/>
                    <a:pt x="790" y="1947"/>
                    <a:pt x="798" y="1947"/>
                  </a:cubicBezTo>
                  <a:cubicBezTo>
                    <a:pt x="802" y="1948"/>
                    <a:pt x="806" y="1948"/>
                    <a:pt x="811" y="1949"/>
                  </a:cubicBezTo>
                  <a:cubicBezTo>
                    <a:pt x="818" y="1949"/>
                    <a:pt x="825" y="1950"/>
                    <a:pt x="832" y="1951"/>
                  </a:cubicBezTo>
                  <a:cubicBezTo>
                    <a:pt x="836" y="1952"/>
                    <a:pt x="841" y="1952"/>
                    <a:pt x="845" y="1953"/>
                  </a:cubicBezTo>
                  <a:cubicBezTo>
                    <a:pt x="852" y="1954"/>
                    <a:pt x="859" y="1955"/>
                    <a:pt x="866" y="1956"/>
                  </a:cubicBezTo>
                  <a:cubicBezTo>
                    <a:pt x="870" y="1957"/>
                    <a:pt x="875" y="1958"/>
                    <a:pt x="879" y="1959"/>
                  </a:cubicBezTo>
                  <a:cubicBezTo>
                    <a:pt x="886" y="1960"/>
                    <a:pt x="893" y="1962"/>
                    <a:pt x="900" y="1963"/>
                  </a:cubicBezTo>
                  <a:cubicBezTo>
                    <a:pt x="904" y="1964"/>
                    <a:pt x="908" y="1965"/>
                    <a:pt x="912" y="1966"/>
                  </a:cubicBezTo>
                  <a:cubicBezTo>
                    <a:pt x="920" y="1968"/>
                    <a:pt x="927" y="1970"/>
                    <a:pt x="935" y="1972"/>
                  </a:cubicBezTo>
                  <a:cubicBezTo>
                    <a:pt x="938" y="1973"/>
                    <a:pt x="941" y="1974"/>
                    <a:pt x="945" y="1974"/>
                  </a:cubicBezTo>
                  <a:cubicBezTo>
                    <a:pt x="955" y="1977"/>
                    <a:pt x="966" y="1981"/>
                    <a:pt x="976" y="1984"/>
                  </a:cubicBezTo>
                  <a:cubicBezTo>
                    <a:pt x="978" y="1985"/>
                    <a:pt x="980" y="1986"/>
                    <a:pt x="982" y="1986"/>
                  </a:cubicBezTo>
                  <a:cubicBezTo>
                    <a:pt x="991" y="1989"/>
                    <a:pt x="999" y="1992"/>
                    <a:pt x="1008" y="1995"/>
                  </a:cubicBezTo>
                  <a:cubicBezTo>
                    <a:pt x="1011" y="1997"/>
                    <a:pt x="1015" y="1998"/>
                    <a:pt x="1019" y="2000"/>
                  </a:cubicBezTo>
                  <a:cubicBezTo>
                    <a:pt x="1025" y="2003"/>
                    <a:pt x="1032" y="2005"/>
                    <a:pt x="1039" y="2008"/>
                  </a:cubicBezTo>
                  <a:cubicBezTo>
                    <a:pt x="1043" y="2010"/>
                    <a:pt x="1047" y="2012"/>
                    <a:pt x="1051" y="2013"/>
                  </a:cubicBezTo>
                  <a:cubicBezTo>
                    <a:pt x="1057" y="2016"/>
                    <a:pt x="1063" y="2019"/>
                    <a:pt x="1069" y="2022"/>
                  </a:cubicBezTo>
                  <a:cubicBezTo>
                    <a:pt x="1073" y="2024"/>
                    <a:pt x="1077" y="2026"/>
                    <a:pt x="1081" y="2028"/>
                  </a:cubicBezTo>
                  <a:cubicBezTo>
                    <a:pt x="1087" y="2031"/>
                    <a:pt x="1093" y="2034"/>
                    <a:pt x="1099" y="2037"/>
                  </a:cubicBezTo>
                  <a:cubicBezTo>
                    <a:pt x="1103" y="2039"/>
                    <a:pt x="1106" y="2041"/>
                    <a:pt x="1110" y="2043"/>
                  </a:cubicBezTo>
                  <a:cubicBezTo>
                    <a:pt x="1116" y="2047"/>
                    <a:pt x="1122" y="2050"/>
                    <a:pt x="1128" y="2054"/>
                  </a:cubicBezTo>
                  <a:cubicBezTo>
                    <a:pt x="1132" y="2056"/>
                    <a:pt x="1135" y="2058"/>
                    <a:pt x="1139" y="2060"/>
                  </a:cubicBezTo>
                  <a:cubicBezTo>
                    <a:pt x="1146" y="2064"/>
                    <a:pt x="1153" y="2069"/>
                    <a:pt x="1160" y="2074"/>
                  </a:cubicBezTo>
                  <a:cubicBezTo>
                    <a:pt x="1162" y="2075"/>
                    <a:pt x="1164" y="2076"/>
                    <a:pt x="1166" y="2078"/>
                  </a:cubicBezTo>
                  <a:cubicBezTo>
                    <a:pt x="1175" y="2084"/>
                    <a:pt x="1184" y="2090"/>
                    <a:pt x="1193" y="2097"/>
                  </a:cubicBezTo>
                  <a:cubicBezTo>
                    <a:pt x="1196" y="2098"/>
                    <a:pt x="1198" y="2100"/>
                    <a:pt x="1200" y="2102"/>
                  </a:cubicBezTo>
                  <a:cubicBezTo>
                    <a:pt x="1207" y="2107"/>
                    <a:pt x="1213" y="2112"/>
                    <a:pt x="1219" y="2117"/>
                  </a:cubicBezTo>
                  <a:cubicBezTo>
                    <a:pt x="1222" y="2119"/>
                    <a:pt x="1225" y="2122"/>
                    <a:pt x="1229" y="2124"/>
                  </a:cubicBezTo>
                  <a:cubicBezTo>
                    <a:pt x="1234" y="2129"/>
                    <a:pt x="1239" y="2133"/>
                    <a:pt x="1244" y="2138"/>
                  </a:cubicBezTo>
                  <a:cubicBezTo>
                    <a:pt x="1248" y="2141"/>
                    <a:pt x="1251" y="2143"/>
                    <a:pt x="1254" y="2146"/>
                  </a:cubicBezTo>
                  <a:cubicBezTo>
                    <a:pt x="1259" y="2151"/>
                    <a:pt x="1264" y="2155"/>
                    <a:pt x="1269" y="2160"/>
                  </a:cubicBezTo>
                  <a:cubicBezTo>
                    <a:pt x="1272" y="2163"/>
                    <a:pt x="1275" y="2166"/>
                    <a:pt x="1278" y="2169"/>
                  </a:cubicBezTo>
                  <a:cubicBezTo>
                    <a:pt x="1283" y="2174"/>
                    <a:pt x="1288" y="2179"/>
                    <a:pt x="1293" y="2183"/>
                  </a:cubicBezTo>
                  <a:cubicBezTo>
                    <a:pt x="1296" y="2186"/>
                    <a:pt x="1299" y="2190"/>
                    <a:pt x="1301" y="2193"/>
                  </a:cubicBezTo>
                  <a:cubicBezTo>
                    <a:pt x="1306" y="2198"/>
                    <a:pt x="1311" y="2203"/>
                    <a:pt x="1316" y="2209"/>
                  </a:cubicBezTo>
                  <a:cubicBezTo>
                    <a:pt x="1319" y="2212"/>
                    <a:pt x="1321" y="2214"/>
                    <a:pt x="1323" y="2217"/>
                  </a:cubicBezTo>
                  <a:cubicBezTo>
                    <a:pt x="1330" y="2225"/>
                    <a:pt x="1336" y="2232"/>
                    <a:pt x="1343" y="2240"/>
                  </a:cubicBezTo>
                  <a:cubicBezTo>
                    <a:pt x="1343" y="2241"/>
                    <a:pt x="1344" y="2242"/>
                    <a:pt x="1344" y="2242"/>
                  </a:cubicBezTo>
                  <a:cubicBezTo>
                    <a:pt x="1351" y="2251"/>
                    <a:pt x="1358" y="2260"/>
                    <a:pt x="1364" y="2269"/>
                  </a:cubicBezTo>
                  <a:cubicBezTo>
                    <a:pt x="1366" y="2271"/>
                    <a:pt x="1368" y="2274"/>
                    <a:pt x="1370" y="2277"/>
                  </a:cubicBezTo>
                  <a:cubicBezTo>
                    <a:pt x="1374" y="2283"/>
                    <a:pt x="1379" y="2289"/>
                    <a:pt x="1383" y="2296"/>
                  </a:cubicBezTo>
                  <a:cubicBezTo>
                    <a:pt x="1385" y="2299"/>
                    <a:pt x="1388" y="2302"/>
                    <a:pt x="1390" y="2306"/>
                  </a:cubicBezTo>
                  <a:cubicBezTo>
                    <a:pt x="1394" y="2312"/>
                    <a:pt x="1397" y="2318"/>
                    <a:pt x="1401" y="2324"/>
                  </a:cubicBezTo>
                  <a:cubicBezTo>
                    <a:pt x="1403" y="2327"/>
                    <a:pt x="1405" y="2331"/>
                    <a:pt x="1408" y="2335"/>
                  </a:cubicBezTo>
                  <a:cubicBezTo>
                    <a:pt x="1411" y="2341"/>
                    <a:pt x="1414" y="2347"/>
                    <a:pt x="1418" y="2353"/>
                  </a:cubicBezTo>
                  <a:cubicBezTo>
                    <a:pt x="1420" y="2357"/>
                    <a:pt x="1422" y="2360"/>
                    <a:pt x="1424" y="2364"/>
                  </a:cubicBezTo>
                  <a:cubicBezTo>
                    <a:pt x="1427" y="2370"/>
                    <a:pt x="1430" y="2377"/>
                    <a:pt x="1434" y="2383"/>
                  </a:cubicBezTo>
                  <a:cubicBezTo>
                    <a:pt x="1435" y="2387"/>
                    <a:pt x="1437" y="2390"/>
                    <a:pt x="1439" y="2394"/>
                  </a:cubicBezTo>
                  <a:cubicBezTo>
                    <a:pt x="1442" y="2401"/>
                    <a:pt x="1446" y="2409"/>
                    <a:pt x="1449" y="2416"/>
                  </a:cubicBezTo>
                  <a:cubicBezTo>
                    <a:pt x="1450" y="2419"/>
                    <a:pt x="1451" y="2422"/>
                    <a:pt x="1452" y="2424"/>
                  </a:cubicBezTo>
                  <a:cubicBezTo>
                    <a:pt x="1457" y="2435"/>
                    <a:pt x="1461" y="2445"/>
                    <a:pt x="1465" y="2456"/>
                  </a:cubicBezTo>
                  <a:cubicBezTo>
                    <a:pt x="1465" y="2456"/>
                    <a:pt x="1465" y="2457"/>
                    <a:pt x="1465" y="2457"/>
                  </a:cubicBezTo>
                  <a:cubicBezTo>
                    <a:pt x="1469" y="2466"/>
                    <a:pt x="1472" y="2476"/>
                    <a:pt x="1475" y="2485"/>
                  </a:cubicBezTo>
                  <a:cubicBezTo>
                    <a:pt x="1582" y="1908"/>
                    <a:pt x="2089" y="1473"/>
                    <a:pt x="2689" y="1469"/>
                  </a:cubicBezTo>
                  <a:cubicBezTo>
                    <a:pt x="2693" y="1469"/>
                    <a:pt x="2696" y="1469"/>
                    <a:pt x="2699" y="1469"/>
                  </a:cubicBezTo>
                  <a:cubicBezTo>
                    <a:pt x="2706" y="1469"/>
                    <a:pt x="2706" y="1469"/>
                    <a:pt x="2706" y="1469"/>
                  </a:cubicBezTo>
                  <a:cubicBezTo>
                    <a:pt x="3102" y="1460"/>
                    <a:pt x="3424" y="1130"/>
                    <a:pt x="3424" y="735"/>
                  </a:cubicBezTo>
                  <a:cubicBezTo>
                    <a:pt x="3424" y="339"/>
                    <a:pt x="3102" y="10"/>
                    <a:pt x="2706" y="1"/>
                  </a:cubicBezTo>
                  <a:cubicBezTo>
                    <a:pt x="2688" y="0"/>
                    <a:pt x="2688" y="0"/>
                    <a:pt x="2688" y="0"/>
                  </a:cubicBezTo>
                  <a:cubicBezTo>
                    <a:pt x="1294" y="5"/>
                    <a:pt x="140" y="1074"/>
                    <a:pt x="0" y="2433"/>
                  </a:cubicBezTo>
                  <a:cubicBezTo>
                    <a:pt x="4" y="2423"/>
                    <a:pt x="8" y="2413"/>
                    <a:pt x="13" y="24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6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16"/>
            <p:cNvSpPr/>
            <p:nvPr/>
          </p:nvSpPr>
          <p:spPr>
            <a:xfrm>
              <a:off x="1990213" y="3267991"/>
              <a:ext cx="420244" cy="572343"/>
            </a:xfrm>
            <a:custGeom>
              <a:avLst/>
              <a:gdLst/>
              <a:ahLst/>
              <a:cxnLst/>
              <a:rect l="l" t="t" r="r" b="b"/>
              <a:pathLst>
                <a:path w="2506" h="3413" extrusionOk="0">
                  <a:moveTo>
                    <a:pt x="2417" y="3413"/>
                  </a:moveTo>
                  <a:cubicBezTo>
                    <a:pt x="2142" y="3290"/>
                    <a:pt x="1952" y="3015"/>
                    <a:pt x="1952" y="2695"/>
                  </a:cubicBezTo>
                  <a:cubicBezTo>
                    <a:pt x="1952" y="2342"/>
                    <a:pt x="2184" y="2042"/>
                    <a:pt x="2506" y="1943"/>
                  </a:cubicBezTo>
                  <a:cubicBezTo>
                    <a:pt x="2151" y="1883"/>
                    <a:pt x="1833" y="1670"/>
                    <a:pt x="1645" y="1356"/>
                  </a:cubicBezTo>
                  <a:cubicBezTo>
                    <a:pt x="1645" y="1356"/>
                    <a:pt x="1645" y="1356"/>
                    <a:pt x="1645" y="1356"/>
                  </a:cubicBezTo>
                  <a:cubicBezTo>
                    <a:pt x="1633" y="1335"/>
                    <a:pt x="1633" y="1335"/>
                    <a:pt x="1633" y="1335"/>
                  </a:cubicBezTo>
                  <a:cubicBezTo>
                    <a:pt x="1631" y="1332"/>
                    <a:pt x="1628" y="1328"/>
                    <a:pt x="1626" y="1325"/>
                  </a:cubicBezTo>
                  <a:cubicBezTo>
                    <a:pt x="1610" y="1299"/>
                    <a:pt x="1610" y="1299"/>
                    <a:pt x="1610" y="1299"/>
                  </a:cubicBezTo>
                  <a:cubicBezTo>
                    <a:pt x="1612" y="1298"/>
                    <a:pt x="1612" y="1298"/>
                    <a:pt x="1612" y="1298"/>
                  </a:cubicBezTo>
                  <a:cubicBezTo>
                    <a:pt x="1533" y="1149"/>
                    <a:pt x="1486" y="988"/>
                    <a:pt x="1472" y="819"/>
                  </a:cubicBezTo>
                  <a:cubicBezTo>
                    <a:pt x="1472" y="816"/>
                    <a:pt x="1472" y="816"/>
                    <a:pt x="1472" y="816"/>
                  </a:cubicBezTo>
                  <a:cubicBezTo>
                    <a:pt x="1472" y="814"/>
                    <a:pt x="1472" y="814"/>
                    <a:pt x="1472" y="814"/>
                  </a:cubicBezTo>
                  <a:cubicBezTo>
                    <a:pt x="1475" y="787"/>
                    <a:pt x="1477" y="760"/>
                    <a:pt x="1477" y="734"/>
                  </a:cubicBezTo>
                  <a:cubicBezTo>
                    <a:pt x="1477" y="704"/>
                    <a:pt x="1475" y="674"/>
                    <a:pt x="1471" y="643"/>
                  </a:cubicBezTo>
                  <a:cubicBezTo>
                    <a:pt x="1447" y="448"/>
                    <a:pt x="1347" y="279"/>
                    <a:pt x="1203" y="163"/>
                  </a:cubicBezTo>
                  <a:cubicBezTo>
                    <a:pt x="1186" y="149"/>
                    <a:pt x="1169" y="136"/>
                    <a:pt x="1151" y="124"/>
                  </a:cubicBezTo>
                  <a:cubicBezTo>
                    <a:pt x="1115" y="100"/>
                    <a:pt x="1076" y="79"/>
                    <a:pt x="1036" y="61"/>
                  </a:cubicBezTo>
                  <a:cubicBezTo>
                    <a:pt x="1026" y="57"/>
                    <a:pt x="1016" y="53"/>
                    <a:pt x="1006" y="49"/>
                  </a:cubicBezTo>
                  <a:cubicBezTo>
                    <a:pt x="985" y="41"/>
                    <a:pt x="964" y="34"/>
                    <a:pt x="943" y="28"/>
                  </a:cubicBezTo>
                  <a:cubicBezTo>
                    <a:pt x="879" y="9"/>
                    <a:pt x="812" y="0"/>
                    <a:pt x="742" y="0"/>
                  </a:cubicBezTo>
                  <a:cubicBezTo>
                    <a:pt x="344" y="0"/>
                    <a:pt x="22" y="311"/>
                    <a:pt x="9" y="709"/>
                  </a:cubicBezTo>
                  <a:cubicBezTo>
                    <a:pt x="9" y="715"/>
                    <a:pt x="8" y="720"/>
                    <a:pt x="8" y="726"/>
                  </a:cubicBezTo>
                  <a:cubicBezTo>
                    <a:pt x="8" y="751"/>
                    <a:pt x="8" y="751"/>
                    <a:pt x="8" y="751"/>
                  </a:cubicBezTo>
                  <a:cubicBezTo>
                    <a:pt x="0" y="751"/>
                    <a:pt x="0" y="751"/>
                    <a:pt x="0" y="751"/>
                  </a:cubicBezTo>
                  <a:cubicBezTo>
                    <a:pt x="5" y="1200"/>
                    <a:pt x="123" y="1642"/>
                    <a:pt x="339" y="2032"/>
                  </a:cubicBezTo>
                  <a:cubicBezTo>
                    <a:pt x="340" y="2032"/>
                    <a:pt x="340" y="2032"/>
                    <a:pt x="340" y="2032"/>
                  </a:cubicBezTo>
                  <a:cubicBezTo>
                    <a:pt x="355" y="2059"/>
                    <a:pt x="355" y="2059"/>
                    <a:pt x="355" y="2059"/>
                  </a:cubicBezTo>
                  <a:cubicBezTo>
                    <a:pt x="357" y="2062"/>
                    <a:pt x="359" y="2066"/>
                    <a:pt x="361" y="2069"/>
                  </a:cubicBezTo>
                  <a:cubicBezTo>
                    <a:pt x="374" y="2092"/>
                    <a:pt x="374" y="2092"/>
                    <a:pt x="374" y="2092"/>
                  </a:cubicBezTo>
                  <a:cubicBezTo>
                    <a:pt x="373" y="2092"/>
                    <a:pt x="373" y="2092"/>
                    <a:pt x="373" y="2092"/>
                  </a:cubicBezTo>
                  <a:cubicBezTo>
                    <a:pt x="809" y="2832"/>
                    <a:pt x="1573" y="3320"/>
                    <a:pt x="2417" y="3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accent6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16"/>
            <p:cNvSpPr/>
            <p:nvPr/>
          </p:nvSpPr>
          <p:spPr>
            <a:xfrm>
              <a:off x="2481713" y="2936260"/>
              <a:ext cx="419908" cy="572008"/>
            </a:xfrm>
            <a:custGeom>
              <a:avLst/>
              <a:gdLst/>
              <a:ahLst/>
              <a:cxnLst/>
              <a:rect l="l" t="t" r="r" b="b"/>
              <a:pathLst>
                <a:path w="2504" h="3411" extrusionOk="0">
                  <a:moveTo>
                    <a:pt x="99" y="0"/>
                  </a:moveTo>
                  <a:cubicBezTo>
                    <a:pt x="186" y="39"/>
                    <a:pt x="267" y="95"/>
                    <a:pt x="336" y="166"/>
                  </a:cubicBezTo>
                  <a:cubicBezTo>
                    <a:pt x="481" y="314"/>
                    <a:pt x="560" y="509"/>
                    <a:pt x="560" y="716"/>
                  </a:cubicBezTo>
                  <a:cubicBezTo>
                    <a:pt x="560" y="922"/>
                    <a:pt x="481" y="1118"/>
                    <a:pt x="336" y="1265"/>
                  </a:cubicBezTo>
                  <a:cubicBezTo>
                    <a:pt x="241" y="1362"/>
                    <a:pt x="126" y="1431"/>
                    <a:pt x="0" y="1469"/>
                  </a:cubicBezTo>
                  <a:cubicBezTo>
                    <a:pt x="250" y="1512"/>
                    <a:pt x="480" y="1631"/>
                    <a:pt x="662" y="1814"/>
                  </a:cubicBezTo>
                  <a:cubicBezTo>
                    <a:pt x="889" y="2041"/>
                    <a:pt x="1018" y="2340"/>
                    <a:pt x="1026" y="2659"/>
                  </a:cubicBezTo>
                  <a:cubicBezTo>
                    <a:pt x="1035" y="2659"/>
                    <a:pt x="1035" y="2659"/>
                    <a:pt x="1035" y="2659"/>
                  </a:cubicBezTo>
                  <a:cubicBezTo>
                    <a:pt x="1036" y="2685"/>
                    <a:pt x="1036" y="2685"/>
                    <a:pt x="1036" y="2685"/>
                  </a:cubicBezTo>
                  <a:cubicBezTo>
                    <a:pt x="1036" y="2690"/>
                    <a:pt x="1036" y="2696"/>
                    <a:pt x="1036" y="2701"/>
                  </a:cubicBezTo>
                  <a:cubicBezTo>
                    <a:pt x="1048" y="3050"/>
                    <a:pt x="1296" y="3332"/>
                    <a:pt x="1624" y="3397"/>
                  </a:cubicBezTo>
                  <a:cubicBezTo>
                    <a:pt x="1671" y="3406"/>
                    <a:pt x="1720" y="3411"/>
                    <a:pt x="1770" y="3411"/>
                  </a:cubicBezTo>
                  <a:cubicBezTo>
                    <a:pt x="2129" y="3411"/>
                    <a:pt x="2433" y="3154"/>
                    <a:pt x="2493" y="2800"/>
                  </a:cubicBezTo>
                  <a:cubicBezTo>
                    <a:pt x="2500" y="2759"/>
                    <a:pt x="2504" y="2717"/>
                    <a:pt x="2504" y="2677"/>
                  </a:cubicBezTo>
                  <a:cubicBezTo>
                    <a:pt x="2504" y="2632"/>
                    <a:pt x="2500" y="2586"/>
                    <a:pt x="2491" y="2541"/>
                  </a:cubicBezTo>
                  <a:cubicBezTo>
                    <a:pt x="2491" y="2538"/>
                    <a:pt x="2491" y="2538"/>
                    <a:pt x="2491" y="2538"/>
                  </a:cubicBezTo>
                  <a:cubicBezTo>
                    <a:pt x="2416" y="1212"/>
                    <a:pt x="1390" y="150"/>
                    <a:pt x="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accent6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16"/>
            <p:cNvSpPr/>
            <p:nvPr/>
          </p:nvSpPr>
          <p:spPr>
            <a:xfrm>
              <a:off x="2344508" y="2954554"/>
              <a:ext cx="183000" cy="18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accent6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16"/>
            <p:cNvSpPr/>
            <p:nvPr/>
          </p:nvSpPr>
          <p:spPr>
            <a:xfrm>
              <a:off x="2012166" y="3286895"/>
              <a:ext cx="183000" cy="18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accent6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16"/>
            <p:cNvSpPr/>
            <p:nvPr/>
          </p:nvSpPr>
          <p:spPr>
            <a:xfrm>
              <a:off x="2344508" y="3619236"/>
              <a:ext cx="183000" cy="18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accent6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16"/>
            <p:cNvSpPr/>
            <p:nvPr/>
          </p:nvSpPr>
          <p:spPr>
            <a:xfrm>
              <a:off x="2676850" y="3286895"/>
              <a:ext cx="183000" cy="18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accent6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7" name="Google Shape;1477;p216"/>
          <p:cNvSpPr txBox="1"/>
          <p:nvPr/>
        </p:nvSpPr>
        <p:spPr>
          <a:xfrm>
            <a:off x="327976" y="1716750"/>
            <a:ext cx="26553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Capture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Uneaten Food &amp; Beverage In-Flight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16"/>
          <p:cNvSpPr txBox="1"/>
          <p:nvPr/>
        </p:nvSpPr>
        <p:spPr>
          <a:xfrm>
            <a:off x="799875" y="3576750"/>
            <a:ext cx="2183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4. Optimize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 Catering Orders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16"/>
          <p:cNvSpPr txBox="1"/>
          <p:nvPr/>
        </p:nvSpPr>
        <p:spPr>
          <a:xfrm>
            <a:off x="6218575" y="3510650"/>
            <a:ext cx="2999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Predict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Forecast Consumption Trends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216"/>
          <p:cNvSpPr txBox="1"/>
          <p:nvPr/>
        </p:nvSpPr>
        <p:spPr>
          <a:xfrm>
            <a:off x="6218581" y="1617750"/>
            <a:ext cx="28260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Analyze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Waste &amp; Preferences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1" name="Google Shape;1481;p216"/>
          <p:cNvGrpSpPr/>
          <p:nvPr/>
        </p:nvGrpSpPr>
        <p:grpSpPr>
          <a:xfrm>
            <a:off x="3500659" y="1819134"/>
            <a:ext cx="469159" cy="326546"/>
            <a:chOff x="7989683" y="2350207"/>
            <a:chExt cx="332761" cy="234066"/>
          </a:xfrm>
        </p:grpSpPr>
        <p:sp>
          <p:nvSpPr>
            <p:cNvPr id="1482" name="Google Shape;1482;p216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16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16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16"/>
            <p:cNvSpPr/>
            <p:nvPr/>
          </p:nvSpPr>
          <p:spPr>
            <a:xfrm>
              <a:off x="8080536" y="2405717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16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16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16"/>
          <p:cNvGrpSpPr/>
          <p:nvPr/>
        </p:nvGrpSpPr>
        <p:grpSpPr>
          <a:xfrm>
            <a:off x="5256328" y="1852652"/>
            <a:ext cx="469175" cy="362687"/>
            <a:chOff x="2611458" y="3816374"/>
            <a:chExt cx="426329" cy="332375"/>
          </a:xfrm>
        </p:grpSpPr>
        <p:sp>
          <p:nvSpPr>
            <p:cNvPr id="1489" name="Google Shape;1489;p216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16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16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16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16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16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16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16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16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16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216"/>
          <p:cNvGrpSpPr/>
          <p:nvPr/>
        </p:nvGrpSpPr>
        <p:grpSpPr>
          <a:xfrm>
            <a:off x="5256321" y="3642832"/>
            <a:ext cx="536780" cy="406788"/>
            <a:chOff x="8006505" y="3390044"/>
            <a:chExt cx="323654" cy="303189"/>
          </a:xfrm>
        </p:grpSpPr>
        <p:sp>
          <p:nvSpPr>
            <p:cNvPr id="1500" name="Google Shape;1500;p216"/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16"/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16"/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16"/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16"/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16"/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6" name="Google Shape;1506;p216"/>
          <p:cNvGrpSpPr/>
          <p:nvPr/>
        </p:nvGrpSpPr>
        <p:grpSpPr>
          <a:xfrm>
            <a:off x="3492557" y="3642835"/>
            <a:ext cx="485361" cy="406774"/>
            <a:chOff x="1421638" y="4125629"/>
            <a:chExt cx="374709" cy="374010"/>
          </a:xfrm>
        </p:grpSpPr>
        <p:sp>
          <p:nvSpPr>
            <p:cNvPr id="1507" name="Google Shape;1507;p216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16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9" name="Google Shape;1509;p216" title="ChatGPT_Image_Apr_14__2025__01_12_08_PM-removebg-preview.png"/>
          <p:cNvPicPr preferRelativeResize="0"/>
          <p:nvPr/>
        </p:nvPicPr>
        <p:blipFill rotWithShape="1">
          <a:blip r:embed="rId3">
            <a:alphaModFix/>
          </a:blip>
          <a:srcRect l="28697" t="17336" r="27774" b="45713"/>
          <a:stretch/>
        </p:blipFill>
        <p:spPr>
          <a:xfrm>
            <a:off x="4162950" y="2580850"/>
            <a:ext cx="929575" cy="78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0" name="Google Shape;1510;p216"/>
          <p:cNvGrpSpPr/>
          <p:nvPr/>
        </p:nvGrpSpPr>
        <p:grpSpPr>
          <a:xfrm>
            <a:off x="7615449" y="1716747"/>
            <a:ext cx="485375" cy="326553"/>
            <a:chOff x="1472938" y="3669628"/>
            <a:chExt cx="72126" cy="53788"/>
          </a:xfrm>
        </p:grpSpPr>
        <p:sp>
          <p:nvSpPr>
            <p:cNvPr id="1511" name="Google Shape;1511;p216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16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216"/>
          <p:cNvGrpSpPr/>
          <p:nvPr/>
        </p:nvGrpSpPr>
        <p:grpSpPr>
          <a:xfrm>
            <a:off x="1088154" y="3510659"/>
            <a:ext cx="485375" cy="326553"/>
            <a:chOff x="1472938" y="3669628"/>
            <a:chExt cx="72126" cy="53788"/>
          </a:xfrm>
        </p:grpSpPr>
        <p:sp>
          <p:nvSpPr>
            <p:cNvPr id="1514" name="Google Shape;1514;p216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16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216"/>
          <p:cNvGrpSpPr/>
          <p:nvPr/>
        </p:nvGrpSpPr>
        <p:grpSpPr>
          <a:xfrm>
            <a:off x="7615461" y="3442096"/>
            <a:ext cx="485375" cy="326553"/>
            <a:chOff x="1472938" y="3669628"/>
            <a:chExt cx="72126" cy="53788"/>
          </a:xfrm>
        </p:grpSpPr>
        <p:sp>
          <p:nvSpPr>
            <p:cNvPr id="1517" name="Google Shape;1517;p216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16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9" name="Google Shape;1519;p216"/>
          <p:cNvGrpSpPr/>
          <p:nvPr/>
        </p:nvGrpSpPr>
        <p:grpSpPr>
          <a:xfrm>
            <a:off x="1191215" y="1716749"/>
            <a:ext cx="382303" cy="326549"/>
            <a:chOff x="2161835" y="3654976"/>
            <a:chExt cx="64321" cy="64544"/>
          </a:xfrm>
        </p:grpSpPr>
        <p:sp>
          <p:nvSpPr>
            <p:cNvPr id="1520" name="Google Shape;1520;p216"/>
            <p:cNvSpPr/>
            <p:nvPr/>
          </p:nvSpPr>
          <p:spPr>
            <a:xfrm>
              <a:off x="2184804" y="3655207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16"/>
            <p:cNvSpPr/>
            <p:nvPr/>
          </p:nvSpPr>
          <p:spPr>
            <a:xfrm>
              <a:off x="2161835" y="3654976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" name="Google Shape;1526;p217"/>
          <p:cNvGrpSpPr/>
          <p:nvPr/>
        </p:nvGrpSpPr>
        <p:grpSpPr>
          <a:xfrm>
            <a:off x="789918" y="1388609"/>
            <a:ext cx="7603325" cy="3282434"/>
            <a:chOff x="728927" y="3296613"/>
            <a:chExt cx="2326029" cy="993352"/>
          </a:xfrm>
        </p:grpSpPr>
        <p:grpSp>
          <p:nvGrpSpPr>
            <p:cNvPr id="1527" name="Google Shape;1527;p217"/>
            <p:cNvGrpSpPr/>
            <p:nvPr/>
          </p:nvGrpSpPr>
          <p:grpSpPr>
            <a:xfrm>
              <a:off x="728927" y="3619803"/>
              <a:ext cx="2325908" cy="500886"/>
              <a:chOff x="728927" y="3619803"/>
              <a:chExt cx="2325908" cy="500886"/>
            </a:xfrm>
          </p:grpSpPr>
          <p:sp>
            <p:nvSpPr>
              <p:cNvPr id="1528" name="Google Shape;1528;p217"/>
              <p:cNvSpPr/>
              <p:nvPr/>
            </p:nvSpPr>
            <p:spPr>
              <a:xfrm>
                <a:off x="728927" y="3619803"/>
                <a:ext cx="2325900" cy="167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529" name="Google Shape;1529;p217"/>
              <p:cNvSpPr/>
              <p:nvPr/>
            </p:nvSpPr>
            <p:spPr>
              <a:xfrm>
                <a:off x="728935" y="3953589"/>
                <a:ext cx="2325900" cy="167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1530" name="Google Shape;1530;p217"/>
            <p:cNvGrpSpPr/>
            <p:nvPr/>
          </p:nvGrpSpPr>
          <p:grpSpPr>
            <a:xfrm>
              <a:off x="1346639" y="3296613"/>
              <a:ext cx="1708317" cy="993352"/>
              <a:chOff x="1346639" y="3296613"/>
              <a:chExt cx="1708317" cy="993352"/>
            </a:xfrm>
          </p:grpSpPr>
          <p:sp>
            <p:nvSpPr>
              <p:cNvPr id="1531" name="Google Shape;1531;p217"/>
              <p:cNvSpPr/>
              <p:nvPr/>
            </p:nvSpPr>
            <p:spPr>
              <a:xfrm>
                <a:off x="1346639" y="3296618"/>
                <a:ext cx="307200" cy="993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532" name="Google Shape;1532;p217"/>
              <p:cNvSpPr/>
              <p:nvPr/>
            </p:nvSpPr>
            <p:spPr>
              <a:xfrm>
                <a:off x="1693353" y="3296614"/>
                <a:ext cx="307200" cy="993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533" name="Google Shape;1533;p217"/>
              <p:cNvSpPr/>
              <p:nvPr/>
            </p:nvSpPr>
            <p:spPr>
              <a:xfrm>
                <a:off x="2043356" y="3296966"/>
                <a:ext cx="307200" cy="993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534" name="Google Shape;1534;p217"/>
              <p:cNvSpPr/>
              <p:nvPr/>
            </p:nvSpPr>
            <p:spPr>
              <a:xfrm>
                <a:off x="2393353" y="3296613"/>
                <a:ext cx="307200" cy="993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535" name="Google Shape;1535;p217"/>
              <p:cNvSpPr/>
              <p:nvPr/>
            </p:nvSpPr>
            <p:spPr>
              <a:xfrm>
                <a:off x="2737856" y="3296616"/>
                <a:ext cx="317100" cy="993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</p:grpSp>
      <p:sp>
        <p:nvSpPr>
          <p:cNvPr id="1536" name="Google Shape;1536;p217"/>
          <p:cNvSpPr/>
          <p:nvPr/>
        </p:nvSpPr>
        <p:spPr>
          <a:xfrm>
            <a:off x="790051" y="1386166"/>
            <a:ext cx="1886400" cy="101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537" name="Google Shape;1537;p2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Calibri"/>
                <a:ea typeface="Calibri"/>
                <a:cs typeface="Calibri"/>
                <a:sym typeface="Calibri"/>
              </a:rPr>
              <a:t>Competitive Analysis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217"/>
          <p:cNvSpPr/>
          <p:nvPr/>
        </p:nvSpPr>
        <p:spPr>
          <a:xfrm>
            <a:off x="790133" y="2998178"/>
            <a:ext cx="7602900" cy="552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sp>
        <p:nvSpPr>
          <p:cNvPr id="1539" name="Google Shape;1539;p217"/>
          <p:cNvSpPr/>
          <p:nvPr/>
        </p:nvSpPr>
        <p:spPr>
          <a:xfrm>
            <a:off x="790133" y="4119791"/>
            <a:ext cx="7602900" cy="552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sp>
        <p:nvSpPr>
          <p:cNvPr id="1540" name="Google Shape;1540;p217"/>
          <p:cNvSpPr txBox="1"/>
          <p:nvPr/>
        </p:nvSpPr>
        <p:spPr>
          <a:xfrm>
            <a:off x="770319" y="2466857"/>
            <a:ext cx="1815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Capture Inflight Data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217"/>
          <p:cNvSpPr txBox="1"/>
          <p:nvPr/>
        </p:nvSpPr>
        <p:spPr>
          <a:xfrm>
            <a:off x="750750" y="2998178"/>
            <a:ext cx="21099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Inventory &amp; Meal Recommendations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217"/>
          <p:cNvSpPr txBox="1"/>
          <p:nvPr/>
        </p:nvSpPr>
        <p:spPr>
          <a:xfrm>
            <a:off x="750750" y="3550459"/>
            <a:ext cx="20580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Regional/Route Specific Meal Data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217"/>
          <p:cNvSpPr txBox="1"/>
          <p:nvPr/>
        </p:nvSpPr>
        <p:spPr>
          <a:xfrm>
            <a:off x="750750" y="4127277"/>
            <a:ext cx="20580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 for Waste Segregation S.O.P 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217"/>
          <p:cNvSpPr/>
          <p:nvPr/>
        </p:nvSpPr>
        <p:spPr>
          <a:xfrm>
            <a:off x="3999551" y="1484971"/>
            <a:ext cx="808500" cy="865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5" name="Google Shape;1545;p217" descr="Countifi Logo 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560" y="1534335"/>
            <a:ext cx="694543" cy="766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6" name="Google Shape;1546;p217"/>
          <p:cNvGrpSpPr/>
          <p:nvPr/>
        </p:nvGrpSpPr>
        <p:grpSpPr>
          <a:xfrm>
            <a:off x="3174117" y="4287185"/>
            <a:ext cx="235774" cy="177737"/>
            <a:chOff x="1472938" y="3669628"/>
            <a:chExt cx="72126" cy="53788"/>
          </a:xfrm>
        </p:grpSpPr>
        <p:sp>
          <p:nvSpPr>
            <p:cNvPr id="1547" name="Google Shape;1547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217"/>
          <p:cNvGrpSpPr/>
          <p:nvPr/>
        </p:nvGrpSpPr>
        <p:grpSpPr>
          <a:xfrm>
            <a:off x="3174117" y="3757811"/>
            <a:ext cx="235774" cy="177737"/>
            <a:chOff x="1472938" y="3669628"/>
            <a:chExt cx="72126" cy="53788"/>
          </a:xfrm>
        </p:grpSpPr>
        <p:sp>
          <p:nvSpPr>
            <p:cNvPr id="1550" name="Google Shape;1550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217"/>
          <p:cNvGrpSpPr/>
          <p:nvPr/>
        </p:nvGrpSpPr>
        <p:grpSpPr>
          <a:xfrm>
            <a:off x="7792402" y="2592525"/>
            <a:ext cx="210258" cy="213280"/>
            <a:chOff x="2161835" y="3654976"/>
            <a:chExt cx="64321" cy="64544"/>
          </a:xfrm>
        </p:grpSpPr>
        <p:sp>
          <p:nvSpPr>
            <p:cNvPr id="1553" name="Google Shape;1553;p217"/>
            <p:cNvSpPr/>
            <p:nvPr/>
          </p:nvSpPr>
          <p:spPr>
            <a:xfrm>
              <a:off x="2184804" y="3655207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17"/>
            <p:cNvSpPr/>
            <p:nvPr/>
          </p:nvSpPr>
          <p:spPr>
            <a:xfrm>
              <a:off x="2161835" y="3654976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217"/>
          <p:cNvGrpSpPr/>
          <p:nvPr/>
        </p:nvGrpSpPr>
        <p:grpSpPr>
          <a:xfrm>
            <a:off x="3174117" y="3205531"/>
            <a:ext cx="235774" cy="177737"/>
            <a:chOff x="1472938" y="3669628"/>
            <a:chExt cx="72126" cy="53788"/>
          </a:xfrm>
        </p:grpSpPr>
        <p:sp>
          <p:nvSpPr>
            <p:cNvPr id="1556" name="Google Shape;1556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217"/>
          <p:cNvGrpSpPr/>
          <p:nvPr/>
        </p:nvGrpSpPr>
        <p:grpSpPr>
          <a:xfrm>
            <a:off x="4297816" y="4286266"/>
            <a:ext cx="210258" cy="213280"/>
            <a:chOff x="1818610" y="3654858"/>
            <a:chExt cx="64321" cy="64544"/>
          </a:xfrm>
        </p:grpSpPr>
        <p:sp>
          <p:nvSpPr>
            <p:cNvPr id="1559" name="Google Shape;1559;p217"/>
            <p:cNvSpPr/>
            <p:nvPr/>
          </p:nvSpPr>
          <p:spPr>
            <a:xfrm>
              <a:off x="1841579" y="3655090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17"/>
            <p:cNvSpPr/>
            <p:nvPr/>
          </p:nvSpPr>
          <p:spPr>
            <a:xfrm>
              <a:off x="1818610" y="3654858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217"/>
          <p:cNvSpPr txBox="1"/>
          <p:nvPr/>
        </p:nvSpPr>
        <p:spPr>
          <a:xfrm>
            <a:off x="1040784" y="1288975"/>
            <a:ext cx="188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Competitors</a:t>
            </a:r>
            <a:endParaRPr sz="19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2" name="Google Shape;1562;p217"/>
          <p:cNvGrpSpPr/>
          <p:nvPr/>
        </p:nvGrpSpPr>
        <p:grpSpPr>
          <a:xfrm>
            <a:off x="5479911" y="4269405"/>
            <a:ext cx="210258" cy="213280"/>
            <a:chOff x="1818610" y="3654858"/>
            <a:chExt cx="64321" cy="64544"/>
          </a:xfrm>
        </p:grpSpPr>
        <p:sp>
          <p:nvSpPr>
            <p:cNvPr id="1563" name="Google Shape;1563;p217"/>
            <p:cNvSpPr/>
            <p:nvPr/>
          </p:nvSpPr>
          <p:spPr>
            <a:xfrm>
              <a:off x="1841579" y="3655090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17"/>
            <p:cNvSpPr/>
            <p:nvPr/>
          </p:nvSpPr>
          <p:spPr>
            <a:xfrm>
              <a:off x="1818610" y="3654858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17"/>
          <p:cNvGrpSpPr/>
          <p:nvPr/>
        </p:nvGrpSpPr>
        <p:grpSpPr>
          <a:xfrm>
            <a:off x="6656449" y="4269419"/>
            <a:ext cx="210258" cy="213280"/>
            <a:chOff x="1818610" y="3654858"/>
            <a:chExt cx="64321" cy="64544"/>
          </a:xfrm>
        </p:grpSpPr>
        <p:sp>
          <p:nvSpPr>
            <p:cNvPr id="1566" name="Google Shape;1566;p217"/>
            <p:cNvSpPr/>
            <p:nvPr/>
          </p:nvSpPr>
          <p:spPr>
            <a:xfrm>
              <a:off x="1841579" y="3655090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17"/>
            <p:cNvSpPr/>
            <p:nvPr/>
          </p:nvSpPr>
          <p:spPr>
            <a:xfrm>
              <a:off x="1818610" y="3654858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17"/>
          <p:cNvGrpSpPr/>
          <p:nvPr/>
        </p:nvGrpSpPr>
        <p:grpSpPr>
          <a:xfrm>
            <a:off x="7792382" y="4269422"/>
            <a:ext cx="210258" cy="213280"/>
            <a:chOff x="2878589" y="4005281"/>
            <a:chExt cx="64321" cy="64544"/>
          </a:xfrm>
        </p:grpSpPr>
        <p:sp>
          <p:nvSpPr>
            <p:cNvPr id="1569" name="Google Shape;1569;p217"/>
            <p:cNvSpPr/>
            <p:nvPr/>
          </p:nvSpPr>
          <p:spPr>
            <a:xfrm>
              <a:off x="2901559" y="4005512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17"/>
            <p:cNvSpPr/>
            <p:nvPr/>
          </p:nvSpPr>
          <p:spPr>
            <a:xfrm>
              <a:off x="2878589" y="4005281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71" name="Google Shape;1571;p217" descr="Reducing food waste, increasing profits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652" y="1788221"/>
            <a:ext cx="766760" cy="439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17"/>
          <p:cNvGrpSpPr/>
          <p:nvPr/>
        </p:nvGrpSpPr>
        <p:grpSpPr>
          <a:xfrm>
            <a:off x="4285067" y="3757811"/>
            <a:ext cx="235774" cy="177737"/>
            <a:chOff x="1472938" y="3669628"/>
            <a:chExt cx="72126" cy="53788"/>
          </a:xfrm>
        </p:grpSpPr>
        <p:sp>
          <p:nvSpPr>
            <p:cNvPr id="1573" name="Google Shape;1573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217"/>
          <p:cNvGrpSpPr/>
          <p:nvPr/>
        </p:nvGrpSpPr>
        <p:grpSpPr>
          <a:xfrm>
            <a:off x="5467162" y="3757811"/>
            <a:ext cx="235774" cy="177737"/>
            <a:chOff x="1472938" y="3669628"/>
            <a:chExt cx="72126" cy="53788"/>
          </a:xfrm>
        </p:grpSpPr>
        <p:sp>
          <p:nvSpPr>
            <p:cNvPr id="1576" name="Google Shape;1576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217"/>
          <p:cNvGrpSpPr/>
          <p:nvPr/>
        </p:nvGrpSpPr>
        <p:grpSpPr>
          <a:xfrm>
            <a:off x="6643701" y="3746361"/>
            <a:ext cx="235774" cy="177737"/>
            <a:chOff x="1472938" y="3669628"/>
            <a:chExt cx="72126" cy="53788"/>
          </a:xfrm>
        </p:grpSpPr>
        <p:sp>
          <p:nvSpPr>
            <p:cNvPr id="1579" name="Google Shape;1579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217"/>
          <p:cNvGrpSpPr/>
          <p:nvPr/>
        </p:nvGrpSpPr>
        <p:grpSpPr>
          <a:xfrm>
            <a:off x="7779662" y="3736366"/>
            <a:ext cx="235774" cy="177737"/>
            <a:chOff x="1472938" y="3669628"/>
            <a:chExt cx="72126" cy="53788"/>
          </a:xfrm>
        </p:grpSpPr>
        <p:sp>
          <p:nvSpPr>
            <p:cNvPr id="1582" name="Google Shape;1582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217"/>
          <p:cNvGrpSpPr/>
          <p:nvPr/>
        </p:nvGrpSpPr>
        <p:grpSpPr>
          <a:xfrm>
            <a:off x="4297816" y="2592525"/>
            <a:ext cx="210258" cy="213280"/>
            <a:chOff x="1818610" y="3654858"/>
            <a:chExt cx="64321" cy="64544"/>
          </a:xfrm>
        </p:grpSpPr>
        <p:sp>
          <p:nvSpPr>
            <p:cNvPr id="1585" name="Google Shape;1585;p217"/>
            <p:cNvSpPr/>
            <p:nvPr/>
          </p:nvSpPr>
          <p:spPr>
            <a:xfrm>
              <a:off x="1841579" y="3655090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17"/>
            <p:cNvSpPr/>
            <p:nvPr/>
          </p:nvSpPr>
          <p:spPr>
            <a:xfrm>
              <a:off x="1818610" y="3654858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217"/>
          <p:cNvGrpSpPr/>
          <p:nvPr/>
        </p:nvGrpSpPr>
        <p:grpSpPr>
          <a:xfrm>
            <a:off x="5479902" y="2592525"/>
            <a:ext cx="210258" cy="213280"/>
            <a:chOff x="2161835" y="3654976"/>
            <a:chExt cx="64321" cy="64544"/>
          </a:xfrm>
        </p:grpSpPr>
        <p:sp>
          <p:nvSpPr>
            <p:cNvPr id="1588" name="Google Shape;1588;p217"/>
            <p:cNvSpPr/>
            <p:nvPr/>
          </p:nvSpPr>
          <p:spPr>
            <a:xfrm>
              <a:off x="2184804" y="3655207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17"/>
            <p:cNvSpPr/>
            <p:nvPr/>
          </p:nvSpPr>
          <p:spPr>
            <a:xfrm>
              <a:off x="2161835" y="3654976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217"/>
          <p:cNvGrpSpPr/>
          <p:nvPr/>
        </p:nvGrpSpPr>
        <p:grpSpPr>
          <a:xfrm>
            <a:off x="3174117" y="2610297"/>
            <a:ext cx="235774" cy="177737"/>
            <a:chOff x="1472938" y="3669628"/>
            <a:chExt cx="72126" cy="53788"/>
          </a:xfrm>
        </p:grpSpPr>
        <p:sp>
          <p:nvSpPr>
            <p:cNvPr id="1591" name="Google Shape;1591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3" name="Google Shape;1593;p217" descr="File:Lufthansa Logo (Crane)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146" y="1828805"/>
            <a:ext cx="541954" cy="552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4" name="Google Shape;1594;p217"/>
          <p:cNvCxnSpPr/>
          <p:nvPr/>
        </p:nvCxnSpPr>
        <p:spPr>
          <a:xfrm>
            <a:off x="800175" y="1399625"/>
            <a:ext cx="1868400" cy="983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5" name="Google Shape;1595;p217"/>
          <p:cNvSpPr txBox="1"/>
          <p:nvPr/>
        </p:nvSpPr>
        <p:spPr>
          <a:xfrm>
            <a:off x="719993" y="1989839"/>
            <a:ext cx="1330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1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6" name="Google Shape;1596;p217" title="ChatGPT_Image_Apr_14__2025__01_12_08_PM-removebg-preview.png"/>
          <p:cNvPicPr preferRelativeResize="0"/>
          <p:nvPr/>
        </p:nvPicPr>
        <p:blipFill rotWithShape="1">
          <a:blip r:embed="rId6">
            <a:alphaModFix/>
          </a:blip>
          <a:srcRect l="28697" t="17336" r="27774" b="45713"/>
          <a:stretch/>
        </p:blipFill>
        <p:spPr>
          <a:xfrm>
            <a:off x="2828188" y="1484875"/>
            <a:ext cx="1019606" cy="86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7" name="Google Shape;1597;p217"/>
          <p:cNvGrpSpPr/>
          <p:nvPr/>
        </p:nvGrpSpPr>
        <p:grpSpPr>
          <a:xfrm>
            <a:off x="4272292" y="3203649"/>
            <a:ext cx="235774" cy="177737"/>
            <a:chOff x="1472938" y="3669628"/>
            <a:chExt cx="72126" cy="53788"/>
          </a:xfrm>
        </p:grpSpPr>
        <p:sp>
          <p:nvSpPr>
            <p:cNvPr id="1598" name="Google Shape;1598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217"/>
          <p:cNvGrpSpPr/>
          <p:nvPr/>
        </p:nvGrpSpPr>
        <p:grpSpPr>
          <a:xfrm>
            <a:off x="5454387" y="3203649"/>
            <a:ext cx="235774" cy="177737"/>
            <a:chOff x="1472938" y="3669628"/>
            <a:chExt cx="72126" cy="53788"/>
          </a:xfrm>
        </p:grpSpPr>
        <p:sp>
          <p:nvSpPr>
            <p:cNvPr id="1601" name="Google Shape;1601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217"/>
          <p:cNvGrpSpPr/>
          <p:nvPr/>
        </p:nvGrpSpPr>
        <p:grpSpPr>
          <a:xfrm>
            <a:off x="6630926" y="3192199"/>
            <a:ext cx="235774" cy="177737"/>
            <a:chOff x="1472938" y="3669628"/>
            <a:chExt cx="72126" cy="53788"/>
          </a:xfrm>
        </p:grpSpPr>
        <p:sp>
          <p:nvSpPr>
            <p:cNvPr id="1604" name="Google Shape;1604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217"/>
          <p:cNvGrpSpPr/>
          <p:nvPr/>
        </p:nvGrpSpPr>
        <p:grpSpPr>
          <a:xfrm>
            <a:off x="7766887" y="3182204"/>
            <a:ext cx="235774" cy="177737"/>
            <a:chOff x="1472938" y="3669628"/>
            <a:chExt cx="72126" cy="53788"/>
          </a:xfrm>
        </p:grpSpPr>
        <p:sp>
          <p:nvSpPr>
            <p:cNvPr id="1607" name="Google Shape;1607;p217"/>
            <p:cNvSpPr/>
            <p:nvPr/>
          </p:nvSpPr>
          <p:spPr>
            <a:xfrm>
              <a:off x="1472938" y="3687620"/>
              <a:ext cx="60030" cy="35796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17"/>
            <p:cNvSpPr/>
            <p:nvPr/>
          </p:nvSpPr>
          <p:spPr>
            <a:xfrm>
              <a:off x="1490853" y="3669628"/>
              <a:ext cx="54211" cy="34568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9" name="Google Shape;1609;p217" descr="File:KLM logo.svg - Wikipedi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4449" y="1731800"/>
            <a:ext cx="946374" cy="5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217" descr="File:Airbus Logo 2017.svg - Wikipedia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4306" y="1600665"/>
            <a:ext cx="694548" cy="12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1" name="Google Shape;1611;p217"/>
          <p:cNvGrpSpPr/>
          <p:nvPr/>
        </p:nvGrpSpPr>
        <p:grpSpPr>
          <a:xfrm>
            <a:off x="6636152" y="2592525"/>
            <a:ext cx="210258" cy="213280"/>
            <a:chOff x="2161835" y="3654976"/>
            <a:chExt cx="64321" cy="64544"/>
          </a:xfrm>
        </p:grpSpPr>
        <p:sp>
          <p:nvSpPr>
            <p:cNvPr id="1612" name="Google Shape;1612;p217"/>
            <p:cNvSpPr/>
            <p:nvPr/>
          </p:nvSpPr>
          <p:spPr>
            <a:xfrm>
              <a:off x="2184804" y="3655207"/>
              <a:ext cx="41351" cy="6431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17"/>
            <p:cNvSpPr/>
            <p:nvPr/>
          </p:nvSpPr>
          <p:spPr>
            <a:xfrm>
              <a:off x="2161835" y="3654976"/>
              <a:ext cx="39512" cy="64165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18"/>
          <p:cNvSpPr/>
          <p:nvPr/>
        </p:nvSpPr>
        <p:spPr>
          <a:xfrm>
            <a:off x="-14550" y="0"/>
            <a:ext cx="9173100" cy="1790400"/>
          </a:xfrm>
          <a:prstGeom prst="rect">
            <a:avLst/>
          </a:prstGeom>
          <a:gradFill>
            <a:gsLst>
              <a:gs pos="0">
                <a:srgbClr val="97DCE1"/>
              </a:gs>
              <a:gs pos="100000">
                <a:srgbClr val="40AEB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19" name="Google Shape;1619;p218"/>
          <p:cNvSpPr txBox="1">
            <a:spLocks noGrp="1"/>
          </p:cNvSpPr>
          <p:nvPr>
            <p:ph type="title"/>
          </p:nvPr>
        </p:nvSpPr>
        <p:spPr>
          <a:xfrm>
            <a:off x="3026400" y="240387"/>
            <a:ext cx="30912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SkySense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218"/>
          <p:cNvSpPr txBox="1"/>
          <p:nvPr/>
        </p:nvSpPr>
        <p:spPr>
          <a:xfrm>
            <a:off x="723900" y="863450"/>
            <a:ext cx="7696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Breakthrough imaging 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 that enables </a:t>
            </a:r>
            <a:r>
              <a:rPr lang="en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quality data-driven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inventory recommendations through a </a:t>
            </a:r>
            <a:r>
              <a:rPr lang="en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platform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1" name="Google Shape;1621;p218" title="ChatGPT_Image_Apr_14__2025__01_12_08_PM-removebg-preview.png"/>
          <p:cNvPicPr preferRelativeResize="0"/>
          <p:nvPr/>
        </p:nvPicPr>
        <p:blipFill rotWithShape="1">
          <a:blip r:embed="rId3">
            <a:alphaModFix/>
          </a:blip>
          <a:srcRect l="28697" t="17336" r="27774" b="45713"/>
          <a:stretch/>
        </p:blipFill>
        <p:spPr>
          <a:xfrm>
            <a:off x="8228975" y="4354413"/>
            <a:ext cx="929575" cy="7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218" title="ChatGPT Image Apr 15, 2025, 02_59_5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127" y="1790400"/>
            <a:ext cx="2235423" cy="33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218"/>
          <p:cNvSpPr/>
          <p:nvPr/>
        </p:nvSpPr>
        <p:spPr>
          <a:xfrm>
            <a:off x="520839" y="2544112"/>
            <a:ext cx="1199992" cy="885901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38100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18"/>
          <p:cNvSpPr/>
          <p:nvPr/>
        </p:nvSpPr>
        <p:spPr>
          <a:xfrm>
            <a:off x="5190321" y="2544112"/>
            <a:ext cx="1200558" cy="88590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noFill/>
          <a:ln w="38100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18"/>
          <p:cNvSpPr/>
          <p:nvPr/>
        </p:nvSpPr>
        <p:spPr>
          <a:xfrm>
            <a:off x="3570274" y="2544112"/>
            <a:ext cx="1200558" cy="88590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noFill/>
          <a:ln w="38100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218"/>
          <p:cNvSpPr/>
          <p:nvPr/>
        </p:nvSpPr>
        <p:spPr>
          <a:xfrm>
            <a:off x="2037240" y="2544112"/>
            <a:ext cx="1200558" cy="88590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noFill/>
          <a:ln w="38100" cap="flat" cmpd="sng">
            <a:solidFill>
              <a:srgbClr val="869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218"/>
          <p:cNvSpPr txBox="1"/>
          <p:nvPr/>
        </p:nvSpPr>
        <p:spPr>
          <a:xfrm>
            <a:off x="503436" y="3469225"/>
            <a:ext cx="1234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on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Trolley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218"/>
          <p:cNvSpPr txBox="1"/>
          <p:nvPr/>
        </p:nvSpPr>
        <p:spPr>
          <a:xfrm>
            <a:off x="2003769" y="3469225"/>
            <a:ext cx="1267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Tray Scanned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218"/>
          <p:cNvSpPr txBox="1"/>
          <p:nvPr/>
        </p:nvSpPr>
        <p:spPr>
          <a:xfrm>
            <a:off x="3553153" y="3469225"/>
            <a:ext cx="1234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218"/>
          <p:cNvSpPr txBox="1"/>
          <p:nvPr/>
        </p:nvSpPr>
        <p:spPr>
          <a:xfrm>
            <a:off x="4760400" y="3469225"/>
            <a:ext cx="2060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Recommendation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218"/>
          <p:cNvSpPr txBox="1"/>
          <p:nvPr/>
        </p:nvSpPr>
        <p:spPr>
          <a:xfrm>
            <a:off x="655978" y="2663813"/>
            <a:ext cx="92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32" name="Google Shape;1632;p218"/>
          <p:cNvSpPr txBox="1"/>
          <p:nvPr/>
        </p:nvSpPr>
        <p:spPr>
          <a:xfrm>
            <a:off x="2180703" y="2663800"/>
            <a:ext cx="92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33" name="Google Shape;1633;p218"/>
          <p:cNvSpPr txBox="1"/>
          <p:nvPr/>
        </p:nvSpPr>
        <p:spPr>
          <a:xfrm>
            <a:off x="3749215" y="2663800"/>
            <a:ext cx="92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34" name="Google Shape;1634;p218"/>
          <p:cNvSpPr txBox="1"/>
          <p:nvPr/>
        </p:nvSpPr>
        <p:spPr>
          <a:xfrm>
            <a:off x="5374078" y="2663825"/>
            <a:ext cx="92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635" name="Google Shape;1635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075" y="2592538"/>
            <a:ext cx="754751" cy="7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2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8171" y="2606581"/>
            <a:ext cx="754750" cy="76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2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6687" y="2609700"/>
            <a:ext cx="754750" cy="7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2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8050" y="2544113"/>
            <a:ext cx="885954" cy="88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9" name="Google Shape;1639;p218"/>
          <p:cNvCxnSpPr/>
          <p:nvPr/>
        </p:nvCxnSpPr>
        <p:spPr>
          <a:xfrm>
            <a:off x="7138825" y="3355750"/>
            <a:ext cx="277800" cy="158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19"/>
          <p:cNvSpPr/>
          <p:nvPr/>
        </p:nvSpPr>
        <p:spPr>
          <a:xfrm>
            <a:off x="-14550" y="0"/>
            <a:ext cx="9173100" cy="1738200"/>
          </a:xfrm>
          <a:prstGeom prst="rect">
            <a:avLst/>
          </a:prstGeom>
          <a:gradFill>
            <a:gsLst>
              <a:gs pos="0">
                <a:srgbClr val="97DCE1"/>
              </a:gs>
              <a:gs pos="100000">
                <a:srgbClr val="40AEB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45" name="Google Shape;1645;p219"/>
          <p:cNvSpPr txBox="1">
            <a:spLocks noGrp="1"/>
          </p:cNvSpPr>
          <p:nvPr>
            <p:ph type="title"/>
          </p:nvPr>
        </p:nvSpPr>
        <p:spPr>
          <a:xfrm>
            <a:off x="3188412" y="267550"/>
            <a:ext cx="2967943" cy="7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SPAD Sensors</a:t>
            </a:r>
            <a:endParaRPr sz="3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219"/>
          <p:cNvSpPr txBox="1"/>
          <p:nvPr/>
        </p:nvSpPr>
        <p:spPr>
          <a:xfrm>
            <a:off x="498075" y="2687890"/>
            <a:ext cx="2584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 High Sensitivity (Low Noise)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219"/>
          <p:cNvSpPr txBox="1"/>
          <p:nvPr/>
        </p:nvSpPr>
        <p:spPr>
          <a:xfrm>
            <a:off x="3207838" y="2687890"/>
            <a:ext cx="258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Response Time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219"/>
          <p:cNvSpPr txBox="1"/>
          <p:nvPr/>
        </p:nvSpPr>
        <p:spPr>
          <a:xfrm>
            <a:off x="5879075" y="2687890"/>
            <a:ext cx="2844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Compact &amp; Scalable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(CMOS Compatible)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9" name="Google Shape;1649;p219" title="ChatGPT_Image_Apr_14__2025__01_12_08_PM-removebg-preview.png"/>
          <p:cNvPicPr preferRelativeResize="0"/>
          <p:nvPr/>
        </p:nvPicPr>
        <p:blipFill rotWithShape="1">
          <a:blip r:embed="rId3">
            <a:alphaModFix/>
          </a:blip>
          <a:srcRect l="28697" t="17336" r="27774" b="45713"/>
          <a:stretch/>
        </p:blipFill>
        <p:spPr>
          <a:xfrm>
            <a:off x="8469625" y="1788225"/>
            <a:ext cx="674375" cy="5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19"/>
          <p:cNvSpPr txBox="1"/>
          <p:nvPr/>
        </p:nvSpPr>
        <p:spPr>
          <a:xfrm>
            <a:off x="839550" y="989675"/>
            <a:ext cx="746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Emerging</a:t>
            </a: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imaging</a:t>
            </a: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technology with a </a:t>
            </a:r>
            <a:r>
              <a:rPr lang="en" sz="2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broad range</a:t>
            </a: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applications…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219"/>
          <p:cNvSpPr/>
          <p:nvPr/>
        </p:nvSpPr>
        <p:spPr>
          <a:xfrm>
            <a:off x="1499875" y="3393125"/>
            <a:ext cx="426000" cy="391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52" name="Google Shape;1652;p219"/>
          <p:cNvSpPr/>
          <p:nvPr/>
        </p:nvSpPr>
        <p:spPr>
          <a:xfrm>
            <a:off x="4287100" y="3393125"/>
            <a:ext cx="426000" cy="391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53" name="Google Shape;1653;p219"/>
          <p:cNvSpPr/>
          <p:nvPr/>
        </p:nvSpPr>
        <p:spPr>
          <a:xfrm>
            <a:off x="7074325" y="3393125"/>
            <a:ext cx="426000" cy="391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54" name="Google Shape;1654;p219"/>
          <p:cNvSpPr txBox="1"/>
          <p:nvPr/>
        </p:nvSpPr>
        <p:spPr>
          <a:xfrm>
            <a:off x="420625" y="3784625"/>
            <a:ext cx="2584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in Low Light Environments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219"/>
          <p:cNvSpPr txBox="1"/>
          <p:nvPr/>
        </p:nvSpPr>
        <p:spPr>
          <a:xfrm>
            <a:off x="3207850" y="3784625"/>
            <a:ext cx="2584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hamper Cabin Crew Workflow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219"/>
          <p:cNvSpPr txBox="1"/>
          <p:nvPr/>
        </p:nvSpPr>
        <p:spPr>
          <a:xfrm>
            <a:off x="5917625" y="3784625"/>
            <a:ext cx="2767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&amp; Cost Effective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219"/>
          <p:cNvSpPr/>
          <p:nvPr/>
        </p:nvSpPr>
        <p:spPr>
          <a:xfrm>
            <a:off x="1408926" y="1865569"/>
            <a:ext cx="929564" cy="858442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219"/>
          <p:cNvGrpSpPr/>
          <p:nvPr/>
        </p:nvGrpSpPr>
        <p:grpSpPr>
          <a:xfrm>
            <a:off x="6894107" y="2123845"/>
            <a:ext cx="814237" cy="600165"/>
            <a:chOff x="5774124" y="4294550"/>
            <a:chExt cx="331611" cy="331674"/>
          </a:xfrm>
        </p:grpSpPr>
        <p:sp>
          <p:nvSpPr>
            <p:cNvPr id="1659" name="Google Shape;1659;p219"/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9"/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219"/>
          <p:cNvGrpSpPr/>
          <p:nvPr/>
        </p:nvGrpSpPr>
        <p:grpSpPr>
          <a:xfrm>
            <a:off x="4124041" y="1985104"/>
            <a:ext cx="752118" cy="738907"/>
            <a:chOff x="5823294" y="2309751"/>
            <a:chExt cx="315327" cy="314978"/>
          </a:xfrm>
        </p:grpSpPr>
        <p:sp>
          <p:nvSpPr>
            <p:cNvPr id="1662" name="Google Shape;1662;p219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9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9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9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9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9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9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9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9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9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9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9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9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9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9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9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9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79" name="Google Shape;1679;p219" descr="File:Canon Logo.png - Wikimedia Commons"/>
          <p:cNvPicPr preferRelativeResize="0"/>
          <p:nvPr/>
        </p:nvPicPr>
        <p:blipFill rotWithShape="1">
          <a:blip r:embed="rId4">
            <a:alphaModFix/>
          </a:blip>
          <a:srcRect b="9934"/>
          <a:stretch/>
        </p:blipFill>
        <p:spPr>
          <a:xfrm>
            <a:off x="1073638" y="4705462"/>
            <a:ext cx="1433375" cy="3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19" descr="File:Sony logo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804" y="4814187"/>
            <a:ext cx="1433375" cy="2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19" descr="File:Intel logo 2023.svg - Wikipedi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1970" y="4674663"/>
            <a:ext cx="1008502" cy="3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19" descr="File:Raytheon Technologies logo.svg - Wikipedi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1263" y="4674663"/>
            <a:ext cx="1308445" cy="3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19" descr="File:Apple logo black.svg - Wikimedia Common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0499" y="4573562"/>
            <a:ext cx="400959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19" descr="File:Tsmc-text.svg - Wikimedia Commons"/>
          <p:cNvPicPr preferRelativeResize="0"/>
          <p:nvPr/>
        </p:nvPicPr>
        <p:blipFill rotWithShape="1">
          <a:blip r:embed="rId9">
            <a:alphaModFix/>
          </a:blip>
          <a:srcRect t="21807"/>
          <a:stretch/>
        </p:blipFill>
        <p:spPr>
          <a:xfrm>
            <a:off x="7074325" y="4693923"/>
            <a:ext cx="929577" cy="5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ycle Diagrams Theme for a Pitch Deck by Slidesgo">
  <a:themeElements>
    <a:clrScheme name="Simple Light">
      <a:dk1>
        <a:srgbClr val="372D06"/>
      </a:dk1>
      <a:lt1>
        <a:srgbClr val="F5F6F5"/>
      </a:lt1>
      <a:dk2>
        <a:srgbClr val="ECECCC"/>
      </a:dk2>
      <a:lt2>
        <a:srgbClr val="B1DF4F"/>
      </a:lt2>
      <a:accent1>
        <a:srgbClr val="83D837"/>
      </a:accent1>
      <a:accent2>
        <a:srgbClr val="165F1A"/>
      </a:accent2>
      <a:accent3>
        <a:srgbClr val="DEF2F3"/>
      </a:accent3>
      <a:accent4>
        <a:srgbClr val="92E1E6"/>
      </a:accent4>
      <a:accent5>
        <a:srgbClr val="64CBD2"/>
      </a:accent5>
      <a:accent6>
        <a:srgbClr val="09768A"/>
      </a:accent6>
      <a:hlink>
        <a:srgbClr val="372D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5 Official ASU presentation template (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3078</Words>
  <Application>Microsoft Macintosh PowerPoint</Application>
  <PresentationFormat>On-screen Show (16:9)</PresentationFormat>
  <Paragraphs>447</Paragraphs>
  <Slides>51</Slides>
  <Notes>51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Nunito Light</vt:lpstr>
      <vt:lpstr>Nunito</vt:lpstr>
      <vt:lpstr>Darker Grotesque Medium</vt:lpstr>
      <vt:lpstr>Darker Grotesque</vt:lpstr>
      <vt:lpstr>Calibri</vt:lpstr>
      <vt:lpstr>Times New Roman</vt:lpstr>
      <vt:lpstr>Arial</vt:lpstr>
      <vt:lpstr>Urbanist Black</vt:lpstr>
      <vt:lpstr>Anaheim</vt:lpstr>
      <vt:lpstr>Urbanist</vt:lpstr>
      <vt:lpstr>Georgia</vt:lpstr>
      <vt:lpstr>Bebas Neue</vt:lpstr>
      <vt:lpstr>Cycle Diagrams Theme for a Pitch Deck by Slidesgo</vt:lpstr>
      <vt:lpstr>2025 Official ASU presentation template (from Enterprise Brand Strategy and Management)</vt:lpstr>
      <vt:lpstr>InFlight Insights Sustainable Cost Savings</vt:lpstr>
      <vt:lpstr>Carlos Chacón Co-Founder  Mgmt of Tech MSTech Robotics Engineering BSE</vt:lpstr>
      <vt:lpstr>Opportunity</vt:lpstr>
      <vt:lpstr>Discovery</vt:lpstr>
      <vt:lpstr>Problem</vt:lpstr>
      <vt:lpstr>Predictive Data-Driven Decision Making</vt:lpstr>
      <vt:lpstr>Competitive Analysis</vt:lpstr>
      <vt:lpstr>SkySense</vt:lpstr>
      <vt:lpstr>SPAD Sensors</vt:lpstr>
      <vt:lpstr>PowerPoint Presentation</vt:lpstr>
      <vt:lpstr>Model Validation </vt:lpstr>
      <vt:lpstr>Market Size</vt:lpstr>
      <vt:lpstr>Airline Benefit</vt:lpstr>
      <vt:lpstr>Business Model</vt:lpstr>
      <vt:lpstr>Financial Projections</vt:lpstr>
      <vt:lpstr>The Ask</vt:lpstr>
      <vt:lpstr>Traction &amp; Partnerships</vt:lpstr>
      <vt:lpstr> </vt:lpstr>
      <vt:lpstr>Appendices</vt:lpstr>
      <vt:lpstr>Problem</vt:lpstr>
      <vt:lpstr>Cabin Waste</vt:lpstr>
      <vt:lpstr>Cabin Waste Timeline</vt:lpstr>
      <vt:lpstr>Ecosystem Map</vt:lpstr>
      <vt:lpstr>Ecosystem Map</vt:lpstr>
      <vt:lpstr>Ecosystem Map</vt:lpstr>
      <vt:lpstr>Customer Discovery</vt:lpstr>
      <vt:lpstr>Key Stakeholders</vt:lpstr>
      <vt:lpstr>Customer Discovery</vt:lpstr>
      <vt:lpstr>PowerPoint Presentation</vt:lpstr>
      <vt:lpstr>PowerPoint Presentation</vt:lpstr>
      <vt:lpstr>PowerPoint Presentation</vt:lpstr>
      <vt:lpstr>Financials</vt:lpstr>
      <vt:lpstr>Market Size Assumptions</vt:lpstr>
      <vt:lpstr>Trolley Assumptions</vt:lpstr>
      <vt:lpstr>COGS for Sensor System</vt:lpstr>
      <vt:lpstr>Unit Economics</vt:lpstr>
      <vt:lpstr>Profit &amp; Loss</vt:lpstr>
      <vt:lpstr>Calculations</vt:lpstr>
      <vt:lpstr>Waste Calculations</vt:lpstr>
      <vt:lpstr>CAGR Calculations</vt:lpstr>
      <vt:lpstr>Research</vt:lpstr>
      <vt:lpstr>Research</vt:lpstr>
      <vt:lpstr>Research (Cont.)</vt:lpstr>
      <vt:lpstr>PowerPoint Presentation</vt:lpstr>
      <vt:lpstr>PowerPoint Presentation</vt:lpstr>
      <vt:lpstr>PowerPoint Presentation</vt:lpstr>
      <vt:lpstr>PowerPoint Presentation</vt:lpstr>
      <vt:lpstr>Cost-Savings</vt:lpstr>
      <vt:lpstr>Regulations</vt:lpstr>
      <vt:lpstr>Competition</vt:lpstr>
      <vt:lpstr>Promising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Carlos Chacon Cuesta (Student)</cp:lastModifiedBy>
  <cp:revision>2</cp:revision>
  <dcterms:modified xsi:type="dcterms:W3CDTF">2025-04-25T04:05:01Z</dcterms:modified>
</cp:coreProperties>
</file>